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9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0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11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12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13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14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15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16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17.xml" ContentType="application/vnd.openxmlformats-officedocument.drawingml.chartshapes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18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19.xml" ContentType="application/vnd.openxmlformats-officedocument.drawingml.chartshapes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20.xml" ContentType="application/vnd.openxmlformats-officedocument.drawingml.chartshape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drawings/drawing21.xml" ContentType="application/vnd.openxmlformats-officedocument.drawingml.chartshapes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drawings/drawing22.xml" ContentType="application/vnd.openxmlformats-officedocument.drawingml.chartshapes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drawings/drawing23.xml" ContentType="application/vnd.openxmlformats-officedocument.drawingml.chartshapes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drawings/drawing24.xml" ContentType="application/vnd.openxmlformats-officedocument.drawingml.chartshapes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drawings/drawing25.xml" ContentType="application/vnd.openxmlformats-officedocument.drawingml.chartshapes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drawings/drawing26.xml" ContentType="application/vnd.openxmlformats-officedocument.drawingml.chartshapes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drawings/drawing27.xml" ContentType="application/vnd.openxmlformats-officedocument.drawingml.chartshapes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drawings/drawing28.xml" ContentType="application/vnd.openxmlformats-officedocument.drawingml.chartshapes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drawings/drawing29.xml" ContentType="application/vnd.openxmlformats-officedocument.drawingml.chartshapes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drawings/drawing30.xml" ContentType="application/vnd.openxmlformats-officedocument.drawingml.chartshapes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drawings/drawing31.xml" ContentType="application/vnd.openxmlformats-officedocument.drawingml.chartshapes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drawings/drawing32.xml" ContentType="application/vnd.openxmlformats-officedocument.drawingml.chartshapes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drawings/drawing33.xml" ContentType="application/vnd.openxmlformats-officedocument.drawingml.chartshapes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drawings/drawing34.xml" ContentType="application/vnd.openxmlformats-officedocument.drawingml.chartshapes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drawings/drawing35.xml" ContentType="application/vnd.openxmlformats-officedocument.drawingml.chartshapes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drawings/drawing36.xml" ContentType="application/vnd.openxmlformats-officedocument.drawingml.chartshapes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drawings/drawing37.xml" ContentType="application/vnd.openxmlformats-officedocument.drawingml.chartshapes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drawings/drawing38.xml" ContentType="application/vnd.openxmlformats-officedocument.drawingml.chartshapes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drawings/drawing39.xml" ContentType="application/vnd.openxmlformats-officedocument.drawingml.chartshapes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drawings/drawing40.xml" ContentType="application/vnd.openxmlformats-officedocument.drawingml.chartshapes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drawings/drawing41.xml" ContentType="application/vnd.openxmlformats-officedocument.drawingml.chartshapes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drawings/drawing42.xml" ContentType="application/vnd.openxmlformats-officedocument.drawingml.chartshapes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drawings/drawing43.xml" ContentType="application/vnd.openxmlformats-officedocument.drawingml.chartshapes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drawings/drawing44.xml" ContentType="application/vnd.openxmlformats-officedocument.drawingml.chartshapes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drawings/drawing45.xml" ContentType="application/vnd.openxmlformats-officedocument.drawingml.chartshapes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drawings/drawing46.xml" ContentType="application/vnd.openxmlformats-officedocument.drawingml.chartshapes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drawings/drawing47.xml" ContentType="application/vnd.openxmlformats-officedocument.drawingml.chartshapes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drawings/drawing48.xml" ContentType="application/vnd.openxmlformats-officedocument.drawingml.chartshapes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drawings/drawing49.xml" ContentType="application/vnd.openxmlformats-officedocument.drawingml.chartshapes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drawings/drawing50.xml" ContentType="application/vnd.openxmlformats-officedocument.drawingml.chartshapes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drawings/drawing51.xml" ContentType="application/vnd.openxmlformats-officedocument.drawingml.chartshapes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drawings/drawing52.xml" ContentType="application/vnd.openxmlformats-officedocument.drawingml.chartshapes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drawings/drawing53.xml" ContentType="application/vnd.openxmlformats-officedocument.drawingml.chartshapes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drawings/drawing54.xml" ContentType="application/vnd.openxmlformats-officedocument.drawingml.chartshapes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drawings/drawing55.xml" ContentType="application/vnd.openxmlformats-officedocument.drawingml.chartshapes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drawings/drawing56.xml" ContentType="application/vnd.openxmlformats-officedocument.drawingml.chartshapes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drawings/drawing57.xml" ContentType="application/vnd.openxmlformats-officedocument.drawingml.chartshapes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60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drawings/drawing58.xml" ContentType="application/vnd.openxmlformats-officedocument.drawingml.chartshapes+xml"/>
  <Override PartName="/ppt/charts/chart61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drawings/drawing59.xml" ContentType="application/vnd.openxmlformats-officedocument.drawingml.chartshapes+xml"/>
  <Override PartName="/ppt/charts/chart62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drawings/drawing60.xml" ContentType="application/vnd.openxmlformats-officedocument.drawingml.chartshapes+xml"/>
  <Override PartName="/ppt/charts/chart63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drawings/drawing61.xml" ContentType="application/vnd.openxmlformats-officedocument.drawingml.chartshapes+xml"/>
  <Override PartName="/ppt/charts/chart64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drawings/drawing62.xml" ContentType="application/vnd.openxmlformats-officedocument.drawingml.chartshapes+xml"/>
  <Override PartName="/ppt/charts/chart65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drawings/drawing63.xml" ContentType="application/vnd.openxmlformats-officedocument.drawingml.chartshapes+xml"/>
  <Override PartName="/ppt/charts/chart66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drawings/drawing64.xml" ContentType="application/vnd.openxmlformats-officedocument.drawingml.chartshapes+xml"/>
  <Override PartName="/ppt/charts/chart67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drawings/drawing65.xml" ContentType="application/vnd.openxmlformats-officedocument.drawingml.chartshapes+xml"/>
  <Override PartName="/ppt/charts/chart68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drawings/drawing66.xml" ContentType="application/vnd.openxmlformats-officedocument.drawingml.chartshapes+xml"/>
  <Override PartName="/ppt/charts/chart69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drawings/drawing67.xml" ContentType="application/vnd.openxmlformats-officedocument.drawingml.chartshapes+xml"/>
  <Override PartName="/ppt/charts/chart70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drawings/drawing68.xml" ContentType="application/vnd.openxmlformats-officedocument.drawingml.chartshapes+xml"/>
  <Override PartName="/ppt/charts/chart71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drawings/drawing69.xml" ContentType="application/vnd.openxmlformats-officedocument.drawingml.chartshapes+xml"/>
  <Override PartName="/ppt/charts/chart72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drawings/drawing70.xml" ContentType="application/vnd.openxmlformats-officedocument.drawingml.chartshapes+xml"/>
  <Override PartName="/ppt/charts/chart73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drawings/drawing71.xml" ContentType="application/vnd.openxmlformats-officedocument.drawingml.chartshapes+xml"/>
  <Override PartName="/ppt/charts/chart74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drawings/drawing72.xml" ContentType="application/vnd.openxmlformats-officedocument.drawingml.chartshapes+xml"/>
  <Override PartName="/ppt/charts/chart75.xml" ContentType="application/vnd.openxmlformats-officedocument.drawingml.chart+xml"/>
  <Override PartName="/ppt/charts/style75.xml" ContentType="application/vnd.ms-office.chartstyle+xml"/>
  <Override PartName="/ppt/charts/colors75.xml" ContentType="application/vnd.ms-office.chartcolorstyle+xml"/>
  <Override PartName="/ppt/drawings/drawing73.xml" ContentType="application/vnd.openxmlformats-officedocument.drawingml.chartshapes+xml"/>
  <Override PartName="/ppt/charts/chart76.xml" ContentType="application/vnd.openxmlformats-officedocument.drawingml.chart+xml"/>
  <Override PartName="/ppt/charts/style76.xml" ContentType="application/vnd.ms-office.chartstyle+xml"/>
  <Override PartName="/ppt/charts/colors76.xml" ContentType="application/vnd.ms-office.chartcolorstyle+xml"/>
  <Override PartName="/ppt/drawings/drawing74.xml" ContentType="application/vnd.openxmlformats-officedocument.drawingml.chartshapes+xml"/>
  <Override PartName="/ppt/charts/chart77.xml" ContentType="application/vnd.openxmlformats-officedocument.drawingml.chart+xml"/>
  <Override PartName="/ppt/charts/style77.xml" ContentType="application/vnd.ms-office.chartstyle+xml"/>
  <Override PartName="/ppt/charts/colors77.xml" ContentType="application/vnd.ms-office.chartcolorstyle+xml"/>
  <Override PartName="/ppt/drawings/drawing75.xml" ContentType="application/vnd.openxmlformats-officedocument.drawingml.chartshapes+xml"/>
  <Override PartName="/ppt/charts/chart78.xml" ContentType="application/vnd.openxmlformats-officedocument.drawingml.chart+xml"/>
  <Override PartName="/ppt/charts/style78.xml" ContentType="application/vnd.ms-office.chartstyle+xml"/>
  <Override PartName="/ppt/charts/colors78.xml" ContentType="application/vnd.ms-office.chartcolorstyle+xml"/>
  <Override PartName="/ppt/drawings/drawing76.xml" ContentType="application/vnd.openxmlformats-officedocument.drawingml.chartshapes+xml"/>
  <Override PartName="/ppt/charts/chart79.xml" ContentType="application/vnd.openxmlformats-officedocument.drawingml.chart+xml"/>
  <Override PartName="/ppt/charts/style79.xml" ContentType="application/vnd.ms-office.chartstyle+xml"/>
  <Override PartName="/ppt/charts/colors79.xml" ContentType="application/vnd.ms-office.chartcolorstyle+xml"/>
  <Override PartName="/ppt/drawings/drawing77.xml" ContentType="application/vnd.openxmlformats-officedocument.drawingml.chartshapes+xml"/>
  <Override PartName="/ppt/charts/chart80.xml" ContentType="application/vnd.openxmlformats-officedocument.drawingml.chart+xml"/>
  <Override PartName="/ppt/charts/style80.xml" ContentType="application/vnd.ms-office.chartstyle+xml"/>
  <Override PartName="/ppt/charts/colors80.xml" ContentType="application/vnd.ms-office.chartcolorstyle+xml"/>
  <Override PartName="/ppt/drawings/drawing78.xml" ContentType="application/vnd.openxmlformats-officedocument.drawingml.chartshapes+xml"/>
  <Override PartName="/ppt/charts/chart81.xml" ContentType="application/vnd.openxmlformats-officedocument.drawingml.chart+xml"/>
  <Override PartName="/ppt/charts/style81.xml" ContentType="application/vnd.ms-office.chartstyle+xml"/>
  <Override PartName="/ppt/charts/colors81.xml" ContentType="application/vnd.ms-office.chartcolorstyle+xml"/>
  <Override PartName="/ppt/drawings/drawing79.xml" ContentType="application/vnd.openxmlformats-officedocument.drawingml.chartshapes+xml"/>
  <Override PartName="/ppt/charts/chart82.xml" ContentType="application/vnd.openxmlformats-officedocument.drawingml.chart+xml"/>
  <Override PartName="/ppt/charts/style82.xml" ContentType="application/vnd.ms-office.chartstyle+xml"/>
  <Override PartName="/ppt/charts/colors82.xml" ContentType="application/vnd.ms-office.chartcolorstyle+xml"/>
  <Override PartName="/ppt/drawings/drawing80.xml" ContentType="application/vnd.openxmlformats-officedocument.drawingml.chartshapes+xml"/>
  <Override PartName="/ppt/charts/chart83.xml" ContentType="application/vnd.openxmlformats-officedocument.drawingml.chart+xml"/>
  <Override PartName="/ppt/charts/style83.xml" ContentType="application/vnd.ms-office.chartstyle+xml"/>
  <Override PartName="/ppt/charts/colors83.xml" ContentType="application/vnd.ms-office.chartcolorstyle+xml"/>
  <Override PartName="/ppt/drawings/drawing81.xml" ContentType="application/vnd.openxmlformats-officedocument.drawingml.chartshapes+xml"/>
  <Override PartName="/ppt/charts/chart84.xml" ContentType="application/vnd.openxmlformats-officedocument.drawingml.chart+xml"/>
  <Override PartName="/ppt/charts/style84.xml" ContentType="application/vnd.ms-office.chartstyle+xml"/>
  <Override PartName="/ppt/charts/colors84.xml" ContentType="application/vnd.ms-office.chartcolorstyle+xml"/>
  <Override PartName="/ppt/drawings/drawing82.xml" ContentType="application/vnd.openxmlformats-officedocument.drawingml.chartshapes+xml"/>
  <Override PartName="/ppt/charts/chart85.xml" ContentType="application/vnd.openxmlformats-officedocument.drawingml.chart+xml"/>
  <Override PartName="/ppt/charts/style85.xml" ContentType="application/vnd.ms-office.chartstyle+xml"/>
  <Override PartName="/ppt/charts/colors85.xml" ContentType="application/vnd.ms-office.chartcolorstyle+xml"/>
  <Override PartName="/ppt/drawings/drawing83.xml" ContentType="application/vnd.openxmlformats-officedocument.drawingml.chartshapes+xml"/>
  <Override PartName="/ppt/charts/chart86.xml" ContentType="application/vnd.openxmlformats-officedocument.drawingml.chart+xml"/>
  <Override PartName="/ppt/charts/style86.xml" ContentType="application/vnd.ms-office.chartstyle+xml"/>
  <Override PartName="/ppt/charts/colors86.xml" ContentType="application/vnd.ms-office.chartcolorstyle+xml"/>
  <Override PartName="/ppt/drawings/drawing84.xml" ContentType="application/vnd.openxmlformats-officedocument.drawingml.chartshapes+xml"/>
  <Override PartName="/ppt/charts/chart87.xml" ContentType="application/vnd.openxmlformats-officedocument.drawingml.chart+xml"/>
  <Override PartName="/ppt/charts/style87.xml" ContentType="application/vnd.ms-office.chartstyle+xml"/>
  <Override PartName="/ppt/charts/colors87.xml" ContentType="application/vnd.ms-office.chartcolorstyle+xml"/>
  <Override PartName="/ppt/charts/chart88.xml" ContentType="application/vnd.openxmlformats-officedocument.drawingml.chart+xml"/>
  <Override PartName="/ppt/charts/style88.xml" ContentType="application/vnd.ms-office.chartstyle+xml"/>
  <Override PartName="/ppt/charts/colors88.xml" ContentType="application/vnd.ms-office.chartcolorstyle+xml"/>
  <Override PartName="/ppt/drawings/drawing85.xml" ContentType="application/vnd.openxmlformats-officedocument.drawingml.chartshapes+xml"/>
  <Override PartName="/ppt/charts/chart89.xml" ContentType="application/vnd.openxmlformats-officedocument.drawingml.chart+xml"/>
  <Override PartName="/ppt/charts/style89.xml" ContentType="application/vnd.ms-office.chartstyle+xml"/>
  <Override PartName="/ppt/charts/colors89.xml" ContentType="application/vnd.ms-office.chartcolorstyle+xml"/>
  <Override PartName="/ppt/drawings/drawing86.xml" ContentType="application/vnd.openxmlformats-officedocument.drawingml.chartshapes+xml"/>
  <Override PartName="/ppt/charts/chart90.xml" ContentType="application/vnd.openxmlformats-officedocument.drawingml.chart+xml"/>
  <Override PartName="/ppt/charts/style90.xml" ContentType="application/vnd.ms-office.chartstyle+xml"/>
  <Override PartName="/ppt/charts/colors90.xml" ContentType="application/vnd.ms-office.chartcolorstyle+xml"/>
  <Override PartName="/ppt/drawings/drawing87.xml" ContentType="application/vnd.openxmlformats-officedocument.drawingml.chartshapes+xml"/>
  <Override PartName="/ppt/charts/chart91.xml" ContentType="application/vnd.openxmlformats-officedocument.drawingml.chart+xml"/>
  <Override PartName="/ppt/charts/style91.xml" ContentType="application/vnd.ms-office.chartstyle+xml"/>
  <Override PartName="/ppt/charts/colors91.xml" ContentType="application/vnd.ms-office.chartcolorstyle+xml"/>
  <Override PartName="/ppt/drawings/drawing88.xml" ContentType="application/vnd.openxmlformats-officedocument.drawingml.chartshapes+xml"/>
  <Override PartName="/ppt/charts/chart92.xml" ContentType="application/vnd.openxmlformats-officedocument.drawingml.chart+xml"/>
  <Override PartName="/ppt/charts/style92.xml" ContentType="application/vnd.ms-office.chartstyle+xml"/>
  <Override PartName="/ppt/charts/colors92.xml" ContentType="application/vnd.ms-office.chartcolorstyle+xml"/>
  <Override PartName="/ppt/drawings/drawing89.xml" ContentType="application/vnd.openxmlformats-officedocument.drawingml.chartshapes+xml"/>
  <Override PartName="/ppt/charts/chart93.xml" ContentType="application/vnd.openxmlformats-officedocument.drawingml.chart+xml"/>
  <Override PartName="/ppt/charts/style93.xml" ContentType="application/vnd.ms-office.chartstyle+xml"/>
  <Override PartName="/ppt/charts/colors93.xml" ContentType="application/vnd.ms-office.chartcolorstyle+xml"/>
  <Override PartName="/ppt/drawings/drawing90.xml" ContentType="application/vnd.openxmlformats-officedocument.drawingml.chartshapes+xml"/>
  <Override PartName="/ppt/charts/chart94.xml" ContentType="application/vnd.openxmlformats-officedocument.drawingml.chart+xml"/>
  <Override PartName="/ppt/charts/style94.xml" ContentType="application/vnd.ms-office.chartstyle+xml"/>
  <Override PartName="/ppt/charts/colors94.xml" ContentType="application/vnd.ms-office.chartcolorstyle+xml"/>
  <Override PartName="/ppt/drawings/drawing91.xml" ContentType="application/vnd.openxmlformats-officedocument.drawingml.chartshapes+xml"/>
  <Override PartName="/ppt/charts/chart95.xml" ContentType="application/vnd.openxmlformats-officedocument.drawingml.chart+xml"/>
  <Override PartName="/ppt/charts/style95.xml" ContentType="application/vnd.ms-office.chartstyle+xml"/>
  <Override PartName="/ppt/charts/colors95.xml" ContentType="application/vnd.ms-office.chartcolorstyle+xml"/>
  <Override PartName="/ppt/drawings/drawing92.xml" ContentType="application/vnd.openxmlformats-officedocument.drawingml.chartshapes+xml"/>
  <Override PartName="/ppt/charts/chart96.xml" ContentType="application/vnd.openxmlformats-officedocument.drawingml.chart+xml"/>
  <Override PartName="/ppt/charts/style96.xml" ContentType="application/vnd.ms-office.chartstyle+xml"/>
  <Override PartName="/ppt/charts/colors96.xml" ContentType="application/vnd.ms-office.chartcolorstyle+xml"/>
  <Override PartName="/ppt/drawings/drawing93.xml" ContentType="application/vnd.openxmlformats-officedocument.drawingml.chartshapes+xml"/>
  <Override PartName="/ppt/charts/chart97.xml" ContentType="application/vnd.openxmlformats-officedocument.drawingml.chart+xml"/>
  <Override PartName="/ppt/charts/style97.xml" ContentType="application/vnd.ms-office.chartstyle+xml"/>
  <Override PartName="/ppt/charts/colors97.xml" ContentType="application/vnd.ms-office.chartcolorstyle+xml"/>
  <Override PartName="/ppt/drawings/drawing94.xml" ContentType="application/vnd.openxmlformats-officedocument.drawingml.chartshapes+xml"/>
  <Override PartName="/ppt/charts/chart98.xml" ContentType="application/vnd.openxmlformats-officedocument.drawingml.chart+xml"/>
  <Override PartName="/ppt/charts/style98.xml" ContentType="application/vnd.ms-office.chartstyle+xml"/>
  <Override PartName="/ppt/charts/colors98.xml" ContentType="application/vnd.ms-office.chartcolorstyle+xml"/>
  <Override PartName="/ppt/drawings/drawing95.xml" ContentType="application/vnd.openxmlformats-officedocument.drawingml.chartshapes+xml"/>
  <Override PartName="/ppt/charts/chart99.xml" ContentType="application/vnd.openxmlformats-officedocument.drawingml.chart+xml"/>
  <Override PartName="/ppt/charts/style99.xml" ContentType="application/vnd.ms-office.chartstyle+xml"/>
  <Override PartName="/ppt/charts/colors99.xml" ContentType="application/vnd.ms-office.chartcolorstyle+xml"/>
  <Override PartName="/ppt/drawings/drawing96.xml" ContentType="application/vnd.openxmlformats-officedocument.drawingml.chartshapes+xml"/>
  <Override PartName="/ppt/charts/chart100.xml" ContentType="application/vnd.openxmlformats-officedocument.drawingml.chart+xml"/>
  <Override PartName="/ppt/charts/style100.xml" ContentType="application/vnd.ms-office.chartstyle+xml"/>
  <Override PartName="/ppt/charts/colors100.xml" ContentType="application/vnd.ms-office.chartcolorstyle+xml"/>
  <Override PartName="/ppt/drawings/drawing97.xml" ContentType="application/vnd.openxmlformats-officedocument.drawingml.chartshapes+xml"/>
  <Override PartName="/ppt/charts/chart101.xml" ContentType="application/vnd.openxmlformats-officedocument.drawingml.chart+xml"/>
  <Override PartName="/ppt/charts/style101.xml" ContentType="application/vnd.ms-office.chartstyle+xml"/>
  <Override PartName="/ppt/charts/colors101.xml" ContentType="application/vnd.ms-office.chartcolorstyle+xml"/>
  <Override PartName="/ppt/drawings/drawing98.xml" ContentType="application/vnd.openxmlformats-officedocument.drawingml.chartshapes+xml"/>
  <Override PartName="/ppt/charts/chart102.xml" ContentType="application/vnd.openxmlformats-officedocument.drawingml.chart+xml"/>
  <Override PartName="/ppt/charts/style102.xml" ContentType="application/vnd.ms-office.chartstyle+xml"/>
  <Override PartName="/ppt/charts/colors102.xml" ContentType="application/vnd.ms-office.chartcolorstyle+xml"/>
  <Override PartName="/ppt/drawings/drawing99.xml" ContentType="application/vnd.openxmlformats-officedocument.drawingml.chartshapes+xml"/>
  <Override PartName="/ppt/charts/chart103.xml" ContentType="application/vnd.openxmlformats-officedocument.drawingml.chart+xml"/>
  <Override PartName="/ppt/charts/style103.xml" ContentType="application/vnd.ms-office.chartstyle+xml"/>
  <Override PartName="/ppt/charts/colors103.xml" ContentType="application/vnd.ms-office.chartcolorstyle+xml"/>
  <Override PartName="/ppt/drawings/drawing100.xml" ContentType="application/vnd.openxmlformats-officedocument.drawingml.chartshapes+xml"/>
  <Override PartName="/ppt/charts/chart104.xml" ContentType="application/vnd.openxmlformats-officedocument.drawingml.chart+xml"/>
  <Override PartName="/ppt/charts/style104.xml" ContentType="application/vnd.ms-office.chartstyle+xml"/>
  <Override PartName="/ppt/charts/colors104.xml" ContentType="application/vnd.ms-office.chartcolorstyle+xml"/>
  <Override PartName="/ppt/drawings/drawing101.xml" ContentType="application/vnd.openxmlformats-officedocument.drawingml.chartshapes+xml"/>
  <Override PartName="/ppt/charts/chart105.xml" ContentType="application/vnd.openxmlformats-officedocument.drawingml.chart+xml"/>
  <Override PartName="/ppt/charts/style105.xml" ContentType="application/vnd.ms-office.chartstyle+xml"/>
  <Override PartName="/ppt/charts/colors105.xml" ContentType="application/vnd.ms-office.chartcolorstyle+xml"/>
  <Override PartName="/ppt/drawings/drawing102.xml" ContentType="application/vnd.openxmlformats-officedocument.drawingml.chartshapes+xml"/>
  <Override PartName="/ppt/charts/chart106.xml" ContentType="application/vnd.openxmlformats-officedocument.drawingml.chart+xml"/>
  <Override PartName="/ppt/charts/style106.xml" ContentType="application/vnd.ms-office.chartstyle+xml"/>
  <Override PartName="/ppt/charts/colors106.xml" ContentType="application/vnd.ms-office.chartcolorstyle+xml"/>
  <Override PartName="/ppt/drawings/drawing103.xml" ContentType="application/vnd.openxmlformats-officedocument.drawingml.chartshapes+xml"/>
  <Override PartName="/ppt/charts/chart107.xml" ContentType="application/vnd.openxmlformats-officedocument.drawingml.chart+xml"/>
  <Override PartName="/ppt/charts/style107.xml" ContentType="application/vnd.ms-office.chartstyle+xml"/>
  <Override PartName="/ppt/charts/colors107.xml" ContentType="application/vnd.ms-office.chartcolorstyle+xml"/>
  <Override PartName="/ppt/drawings/drawing104.xml" ContentType="application/vnd.openxmlformats-officedocument.drawingml.chartshapes+xml"/>
  <Override PartName="/ppt/charts/chart108.xml" ContentType="application/vnd.openxmlformats-officedocument.drawingml.chart+xml"/>
  <Override PartName="/ppt/charts/style108.xml" ContentType="application/vnd.ms-office.chartstyle+xml"/>
  <Override PartName="/ppt/charts/colors108.xml" ContentType="application/vnd.ms-office.chartcolorstyle+xml"/>
  <Override PartName="/ppt/drawings/drawing105.xml" ContentType="application/vnd.openxmlformats-officedocument.drawingml.chartshapes+xml"/>
  <Override PartName="/ppt/charts/chart109.xml" ContentType="application/vnd.openxmlformats-officedocument.drawingml.chart+xml"/>
  <Override PartName="/ppt/charts/style109.xml" ContentType="application/vnd.ms-office.chartstyle+xml"/>
  <Override PartName="/ppt/charts/colors109.xml" ContentType="application/vnd.ms-office.chartcolorstyle+xml"/>
  <Override PartName="/ppt/drawings/drawing106.xml" ContentType="application/vnd.openxmlformats-officedocument.drawingml.chartshapes+xml"/>
  <Override PartName="/ppt/charts/chart110.xml" ContentType="application/vnd.openxmlformats-officedocument.drawingml.chart+xml"/>
  <Override PartName="/ppt/charts/style110.xml" ContentType="application/vnd.ms-office.chartstyle+xml"/>
  <Override PartName="/ppt/charts/colors110.xml" ContentType="application/vnd.ms-office.chartcolorstyle+xml"/>
  <Override PartName="/ppt/drawings/drawing107.xml" ContentType="application/vnd.openxmlformats-officedocument.drawingml.chartshapes+xml"/>
  <Override PartName="/ppt/charts/chart111.xml" ContentType="application/vnd.openxmlformats-officedocument.drawingml.chart+xml"/>
  <Override PartName="/ppt/charts/style111.xml" ContentType="application/vnd.ms-office.chartstyle+xml"/>
  <Override PartName="/ppt/charts/colors111.xml" ContentType="application/vnd.ms-office.chartcolorstyle+xml"/>
  <Override PartName="/ppt/drawings/drawing108.xml" ContentType="application/vnd.openxmlformats-officedocument.drawingml.chartshapes+xml"/>
  <Override PartName="/ppt/charts/chart112.xml" ContentType="application/vnd.openxmlformats-officedocument.drawingml.chart+xml"/>
  <Override PartName="/ppt/charts/style112.xml" ContentType="application/vnd.ms-office.chartstyle+xml"/>
  <Override PartName="/ppt/charts/colors112.xml" ContentType="application/vnd.ms-office.chartcolorstyle+xml"/>
  <Override PartName="/ppt/drawings/drawing109.xml" ContentType="application/vnd.openxmlformats-officedocument.drawingml.chartshapes+xml"/>
  <Override PartName="/ppt/charts/chart113.xml" ContentType="application/vnd.openxmlformats-officedocument.drawingml.chart+xml"/>
  <Override PartName="/ppt/charts/style113.xml" ContentType="application/vnd.ms-office.chartstyle+xml"/>
  <Override PartName="/ppt/charts/colors113.xml" ContentType="application/vnd.ms-office.chartcolorstyle+xml"/>
  <Override PartName="/ppt/drawings/drawing110.xml" ContentType="application/vnd.openxmlformats-officedocument.drawingml.chartshapes+xml"/>
  <Override PartName="/ppt/charts/chart114.xml" ContentType="application/vnd.openxmlformats-officedocument.drawingml.chart+xml"/>
  <Override PartName="/ppt/charts/style114.xml" ContentType="application/vnd.ms-office.chartstyle+xml"/>
  <Override PartName="/ppt/charts/colors114.xml" ContentType="application/vnd.ms-office.chartcolorstyle+xml"/>
  <Override PartName="/ppt/drawings/drawing111.xml" ContentType="application/vnd.openxmlformats-officedocument.drawingml.chartshapes+xml"/>
  <Override PartName="/ppt/charts/chart115.xml" ContentType="application/vnd.openxmlformats-officedocument.drawingml.chart+xml"/>
  <Override PartName="/ppt/charts/style115.xml" ContentType="application/vnd.ms-office.chartstyle+xml"/>
  <Override PartName="/ppt/charts/colors115.xml" ContentType="application/vnd.ms-office.chartcolorstyle+xml"/>
  <Override PartName="/ppt/drawings/drawing112.xml" ContentType="application/vnd.openxmlformats-officedocument.drawingml.chartshapes+xml"/>
  <Override PartName="/ppt/charts/chart116.xml" ContentType="application/vnd.openxmlformats-officedocument.drawingml.chart+xml"/>
  <Override PartName="/ppt/charts/style116.xml" ContentType="application/vnd.ms-office.chartstyle+xml"/>
  <Override PartName="/ppt/charts/colors116.xml" ContentType="application/vnd.ms-office.chartcolorstyle+xml"/>
  <Override PartName="/ppt/drawings/drawing113.xml" ContentType="application/vnd.openxmlformats-officedocument.drawingml.chartshapes+xml"/>
  <Override PartName="/ppt/charts/chart117.xml" ContentType="application/vnd.openxmlformats-officedocument.drawingml.chart+xml"/>
  <Override PartName="/ppt/charts/style117.xml" ContentType="application/vnd.ms-office.chartstyle+xml"/>
  <Override PartName="/ppt/charts/colors117.xml" ContentType="application/vnd.ms-office.chartcolorstyle+xml"/>
  <Override PartName="/ppt/drawings/drawing114.xml" ContentType="application/vnd.openxmlformats-officedocument.drawingml.chartshapes+xml"/>
  <Override PartName="/ppt/charts/chart118.xml" ContentType="application/vnd.openxmlformats-officedocument.drawingml.chart+xml"/>
  <Override PartName="/ppt/charts/style118.xml" ContentType="application/vnd.ms-office.chartstyle+xml"/>
  <Override PartName="/ppt/charts/colors118.xml" ContentType="application/vnd.ms-office.chartcolorstyle+xml"/>
  <Override PartName="/ppt/drawings/drawing115.xml" ContentType="application/vnd.openxmlformats-officedocument.drawingml.chartshapes+xml"/>
  <Override PartName="/ppt/charts/chart119.xml" ContentType="application/vnd.openxmlformats-officedocument.drawingml.chart+xml"/>
  <Override PartName="/ppt/charts/style119.xml" ContentType="application/vnd.ms-office.chartstyle+xml"/>
  <Override PartName="/ppt/charts/colors119.xml" ContentType="application/vnd.ms-office.chartcolorstyle+xml"/>
  <Override PartName="/ppt/drawings/drawing116.xml" ContentType="application/vnd.openxmlformats-officedocument.drawingml.chartshapes+xml"/>
  <Override PartName="/ppt/charts/chart120.xml" ContentType="application/vnd.openxmlformats-officedocument.drawingml.chart+xml"/>
  <Override PartName="/ppt/charts/style120.xml" ContentType="application/vnd.ms-office.chartstyle+xml"/>
  <Override PartName="/ppt/charts/colors120.xml" ContentType="application/vnd.ms-office.chartcolorstyle+xml"/>
  <Override PartName="/ppt/drawings/drawing117.xml" ContentType="application/vnd.openxmlformats-officedocument.drawingml.chartshapes+xml"/>
  <Override PartName="/ppt/charts/chart121.xml" ContentType="application/vnd.openxmlformats-officedocument.drawingml.chart+xml"/>
  <Override PartName="/ppt/charts/style121.xml" ContentType="application/vnd.ms-office.chartstyle+xml"/>
  <Override PartName="/ppt/charts/colors121.xml" ContentType="application/vnd.ms-office.chartcolorstyle+xml"/>
  <Override PartName="/ppt/drawings/drawing118.xml" ContentType="application/vnd.openxmlformats-officedocument.drawingml.chartshapes+xml"/>
  <Override PartName="/ppt/charts/chart122.xml" ContentType="application/vnd.openxmlformats-officedocument.drawingml.chart+xml"/>
  <Override PartName="/ppt/charts/style122.xml" ContentType="application/vnd.ms-office.chartstyle+xml"/>
  <Override PartName="/ppt/charts/colors122.xml" ContentType="application/vnd.ms-office.chartcolorstyle+xml"/>
  <Override PartName="/ppt/drawings/drawing119.xml" ContentType="application/vnd.openxmlformats-officedocument.drawingml.chartshapes+xml"/>
  <Override PartName="/ppt/charts/chart123.xml" ContentType="application/vnd.openxmlformats-officedocument.drawingml.chart+xml"/>
  <Override PartName="/ppt/charts/style123.xml" ContentType="application/vnd.ms-office.chartstyle+xml"/>
  <Override PartName="/ppt/charts/colors123.xml" ContentType="application/vnd.ms-office.chartcolorstyle+xml"/>
  <Override PartName="/ppt/drawings/drawing120.xml" ContentType="application/vnd.openxmlformats-officedocument.drawingml.chartshapes+xml"/>
  <Override PartName="/ppt/charts/chart124.xml" ContentType="application/vnd.openxmlformats-officedocument.drawingml.chart+xml"/>
  <Override PartName="/ppt/charts/style124.xml" ContentType="application/vnd.ms-office.chartstyle+xml"/>
  <Override PartName="/ppt/charts/colors124.xml" ContentType="application/vnd.ms-office.chartcolorstyle+xml"/>
  <Override PartName="/ppt/drawings/drawing121.xml" ContentType="application/vnd.openxmlformats-officedocument.drawingml.chartshapes+xml"/>
  <Override PartName="/ppt/charts/chart125.xml" ContentType="application/vnd.openxmlformats-officedocument.drawingml.chart+xml"/>
  <Override PartName="/ppt/charts/style125.xml" ContentType="application/vnd.ms-office.chartstyle+xml"/>
  <Override PartName="/ppt/charts/colors125.xml" ContentType="application/vnd.ms-office.chartcolorstyle+xml"/>
  <Override PartName="/ppt/drawings/drawing122.xml" ContentType="application/vnd.openxmlformats-officedocument.drawingml.chartshapes+xml"/>
  <Override PartName="/ppt/charts/chart126.xml" ContentType="application/vnd.openxmlformats-officedocument.drawingml.chart+xml"/>
  <Override PartName="/ppt/charts/style126.xml" ContentType="application/vnd.ms-office.chartstyle+xml"/>
  <Override PartName="/ppt/charts/colors126.xml" ContentType="application/vnd.ms-office.chartcolorstyle+xml"/>
  <Override PartName="/ppt/drawings/drawing123.xml" ContentType="application/vnd.openxmlformats-officedocument.drawingml.chartshapes+xml"/>
  <Override PartName="/ppt/charts/chart127.xml" ContentType="application/vnd.openxmlformats-officedocument.drawingml.chart+xml"/>
  <Override PartName="/ppt/charts/style127.xml" ContentType="application/vnd.ms-office.chartstyle+xml"/>
  <Override PartName="/ppt/charts/colors127.xml" ContentType="application/vnd.ms-office.chartcolorstyle+xml"/>
  <Override PartName="/ppt/drawings/drawing124.xml" ContentType="application/vnd.openxmlformats-officedocument.drawingml.chartshapes+xml"/>
  <Override PartName="/ppt/charts/chart128.xml" ContentType="application/vnd.openxmlformats-officedocument.drawingml.chart+xml"/>
  <Override PartName="/ppt/charts/style128.xml" ContentType="application/vnd.ms-office.chartstyle+xml"/>
  <Override PartName="/ppt/charts/colors128.xml" ContentType="application/vnd.ms-office.chartcolorstyle+xml"/>
  <Override PartName="/ppt/drawings/drawing125.xml" ContentType="application/vnd.openxmlformats-officedocument.drawingml.chartshapes+xml"/>
  <Override PartName="/ppt/charts/chart129.xml" ContentType="application/vnd.openxmlformats-officedocument.drawingml.chart+xml"/>
  <Override PartName="/ppt/charts/style129.xml" ContentType="application/vnd.ms-office.chartstyle+xml"/>
  <Override PartName="/ppt/charts/colors129.xml" ContentType="application/vnd.ms-office.chartcolorstyle+xml"/>
  <Override PartName="/ppt/drawings/drawing126.xml" ContentType="application/vnd.openxmlformats-officedocument.drawingml.chartshapes+xml"/>
  <Override PartName="/ppt/charts/chart130.xml" ContentType="application/vnd.openxmlformats-officedocument.drawingml.chart+xml"/>
  <Override PartName="/ppt/charts/style130.xml" ContentType="application/vnd.ms-office.chartstyle+xml"/>
  <Override PartName="/ppt/charts/colors130.xml" ContentType="application/vnd.ms-office.chartcolorstyle+xml"/>
  <Override PartName="/ppt/drawings/drawing127.xml" ContentType="application/vnd.openxmlformats-officedocument.drawingml.chartshapes+xml"/>
  <Override PartName="/ppt/charts/chart131.xml" ContentType="application/vnd.openxmlformats-officedocument.drawingml.chart+xml"/>
  <Override PartName="/ppt/charts/style131.xml" ContentType="application/vnd.ms-office.chartstyle+xml"/>
  <Override PartName="/ppt/charts/colors131.xml" ContentType="application/vnd.ms-office.chartcolorstyle+xml"/>
  <Override PartName="/ppt/drawings/drawing128.xml" ContentType="application/vnd.openxmlformats-officedocument.drawingml.chartshapes+xml"/>
  <Override PartName="/ppt/charts/chart132.xml" ContentType="application/vnd.openxmlformats-officedocument.drawingml.chart+xml"/>
  <Override PartName="/ppt/charts/style132.xml" ContentType="application/vnd.ms-office.chartstyle+xml"/>
  <Override PartName="/ppt/charts/colors132.xml" ContentType="application/vnd.ms-office.chartcolorstyle+xml"/>
  <Override PartName="/ppt/drawings/drawing129.xml" ContentType="application/vnd.openxmlformats-officedocument.drawingml.chartshapes+xml"/>
  <Override PartName="/ppt/charts/chart133.xml" ContentType="application/vnd.openxmlformats-officedocument.drawingml.chart+xml"/>
  <Override PartName="/ppt/charts/style133.xml" ContentType="application/vnd.ms-office.chartstyle+xml"/>
  <Override PartName="/ppt/charts/colors133.xml" ContentType="application/vnd.ms-office.chartcolorstyle+xml"/>
  <Override PartName="/ppt/charts/chart134.xml" ContentType="application/vnd.openxmlformats-officedocument.drawingml.chart+xml"/>
  <Override PartName="/ppt/charts/style134.xml" ContentType="application/vnd.ms-office.chartstyle+xml"/>
  <Override PartName="/ppt/charts/colors13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 standalone="yes"?>
<Relationships xmlns="http://schemas.openxmlformats.org/package/2006/relationships">
  <Relationship Id="rId3" Type="http://schemas.openxmlformats.org/package/2006/relationships/metadata/core-properties" Target="docProps/core.xml" />
  <Relationship Id="rId2" Type="http://schemas.openxmlformats.org/package/2006/relationships/metadata/thumbnail" Target="docProps/thumbnail.jpeg" />
  <Relationship Id="rId1" Type="http://schemas.openxmlformats.org/officeDocument/2006/relationships/officeDocument" Target="ppt/presentation.xml" />
  <Relationship Id="rId4" Type="http://schemas.openxmlformats.org/officeDocument/2006/relationships/extended-properties" Target="docProps/app.xml" />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87"/>
  </p:notesMasterIdLst>
  <p:handoutMasterIdLst>
    <p:handoutMasterId r:id="rId88"/>
  </p:handoutMasterIdLst>
  <p:sldIdLst>
    <p:sldId id="256" r:id="rId2"/>
    <p:sldId id="357" r:id="rId3"/>
    <p:sldId id="358" r:id="rId4"/>
    <p:sldId id="359" r:id="rId5"/>
    <p:sldId id="360" r:id="rId6"/>
    <p:sldId id="361" r:id="rId7"/>
    <p:sldId id="362" r:id="rId8"/>
    <p:sldId id="257" r:id="rId9"/>
    <p:sldId id="305" r:id="rId10"/>
    <p:sldId id="300" r:id="rId11"/>
    <p:sldId id="263" r:id="rId12"/>
    <p:sldId id="258" r:id="rId13"/>
    <p:sldId id="259" r:id="rId14"/>
    <p:sldId id="260" r:id="rId15"/>
    <p:sldId id="262" r:id="rId16"/>
    <p:sldId id="265" r:id="rId17"/>
    <p:sldId id="267" r:id="rId18"/>
    <p:sldId id="334" r:id="rId19"/>
    <p:sldId id="335" r:id="rId20"/>
    <p:sldId id="286" r:id="rId21"/>
    <p:sldId id="287" r:id="rId22"/>
    <p:sldId id="350" r:id="rId23"/>
    <p:sldId id="290" r:id="rId24"/>
    <p:sldId id="351" r:id="rId25"/>
    <p:sldId id="268" r:id="rId26"/>
    <p:sldId id="341" r:id="rId27"/>
    <p:sldId id="274" r:id="rId28"/>
    <p:sldId id="344" r:id="rId29"/>
    <p:sldId id="271" r:id="rId30"/>
    <p:sldId id="325" r:id="rId31"/>
    <p:sldId id="273" r:id="rId32"/>
    <p:sldId id="306" r:id="rId33"/>
    <p:sldId id="279" r:id="rId34"/>
    <p:sldId id="281" r:id="rId35"/>
    <p:sldId id="283" r:id="rId36"/>
    <p:sldId id="284" r:id="rId37"/>
    <p:sldId id="349" r:id="rId38"/>
    <p:sldId id="293" r:id="rId39"/>
    <p:sldId id="295" r:id="rId40"/>
    <p:sldId id="352" r:id="rId41"/>
    <p:sldId id="291" r:id="rId42"/>
    <p:sldId id="342" r:id="rId43"/>
    <p:sldId id="296" r:id="rId44"/>
    <p:sldId id="298" r:id="rId45"/>
    <p:sldId id="353" r:id="rId46"/>
    <p:sldId id="303" r:id="rId47"/>
    <p:sldId id="304" r:id="rId48"/>
    <p:sldId id="309" r:id="rId49"/>
    <p:sldId id="301" r:id="rId50"/>
    <p:sldId id="307" r:id="rId51"/>
    <p:sldId id="354" r:id="rId52"/>
    <p:sldId id="308" r:id="rId53"/>
    <p:sldId id="324" r:id="rId54"/>
    <p:sldId id="332" r:id="rId55"/>
    <p:sldId id="333" r:id="rId56"/>
    <p:sldId id="318" r:id="rId57"/>
    <p:sldId id="310" r:id="rId58"/>
    <p:sldId id="311" r:id="rId59"/>
    <p:sldId id="312" r:id="rId60"/>
    <p:sldId id="313" r:id="rId61"/>
    <p:sldId id="319" r:id="rId62"/>
    <p:sldId id="314" r:id="rId63"/>
    <p:sldId id="315" r:id="rId64"/>
    <p:sldId id="316" r:id="rId65"/>
    <p:sldId id="321" r:id="rId66"/>
    <p:sldId id="322" r:id="rId67"/>
    <p:sldId id="317" r:id="rId68"/>
    <p:sldId id="320" r:id="rId69"/>
    <p:sldId id="323" r:id="rId70"/>
    <p:sldId id="326" r:id="rId71"/>
    <p:sldId id="327" r:id="rId72"/>
    <p:sldId id="328" r:id="rId73"/>
    <p:sldId id="329" r:id="rId74"/>
    <p:sldId id="330" r:id="rId75"/>
    <p:sldId id="331" r:id="rId76"/>
    <p:sldId id="355" r:id="rId77"/>
    <p:sldId id="336" r:id="rId78"/>
    <p:sldId id="337" r:id="rId79"/>
    <p:sldId id="338" r:id="rId80"/>
    <p:sldId id="339" r:id="rId81"/>
    <p:sldId id="340" r:id="rId82"/>
    <p:sldId id="343" r:id="rId83"/>
    <p:sldId id="345" r:id="rId84"/>
    <p:sldId id="346" r:id="rId85"/>
    <p:sldId id="356" r:id="rId86"/>
  </p:sldIdLst>
  <p:sldSz cx="6858000" cy="9906000" type="A4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表紙目次" id="{6DDF1A42-0959-4847-8FFC-D97292D1FD25}">
          <p14:sldIdLst>
            <p14:sldId id="256"/>
          </p14:sldIdLst>
        </p14:section>
        <p14:section name="付せんアンケート" id="{B7E4C520-D978-4C5D-8921-B17899BAFBEE}">
          <p14:sldIdLst>
            <p14:sldId id="357"/>
            <p14:sldId id="358"/>
            <p14:sldId id="359"/>
            <p14:sldId id="360"/>
            <p14:sldId id="361"/>
            <p14:sldId id="362"/>
          </p14:sldIdLst>
        </p14:section>
        <p14:section name="人口" id="{73D605C8-514C-4430-ADDB-1A7AAF2E3B7A}">
          <p14:sldIdLst>
            <p14:sldId id="257"/>
            <p14:sldId id="305"/>
            <p14:sldId id="300"/>
            <p14:sldId id="263"/>
            <p14:sldId id="258"/>
            <p14:sldId id="259"/>
            <p14:sldId id="260"/>
            <p14:sldId id="262"/>
            <p14:sldId id="265"/>
            <p14:sldId id="267"/>
            <p14:sldId id="334"/>
            <p14:sldId id="335"/>
          </p14:sldIdLst>
        </p14:section>
        <p14:section name="世帯" id="{229113F8-10F9-449A-8432-050C5498FFE9}">
          <p14:sldIdLst>
            <p14:sldId id="286"/>
            <p14:sldId id="287"/>
            <p14:sldId id="350"/>
          </p14:sldIdLst>
        </p14:section>
        <p14:section name="外国人" id="{B763E644-B6EC-4CCE-864E-5656B387F08A}">
          <p14:sldIdLst>
            <p14:sldId id="290"/>
            <p14:sldId id="351"/>
          </p14:sldIdLst>
        </p14:section>
        <p14:section name="結婚・子育て" id="{69932978-4232-4E09-B67F-C98F89E268FA}">
          <p14:sldIdLst>
            <p14:sldId id="268"/>
            <p14:sldId id="341"/>
            <p14:sldId id="274"/>
          </p14:sldIdLst>
        </p14:section>
        <p14:section name="教育" id="{1A36157C-1B92-44FC-882C-19B555B09E97}">
          <p14:sldIdLst>
            <p14:sldId id="344"/>
            <p14:sldId id="271"/>
            <p14:sldId id="325"/>
          </p14:sldIdLst>
        </p14:section>
        <p14:section name="健康、福祉、介護" id="{82ED46DA-237A-4C0C-AACF-2091D4A40C1C}">
          <p14:sldIdLst>
            <p14:sldId id="273"/>
            <p14:sldId id="306"/>
            <p14:sldId id="279"/>
            <p14:sldId id="281"/>
          </p14:sldIdLst>
        </p14:section>
        <p14:section name="自然環境" id="{057DFE40-2A31-4589-BD99-FA517380A6D6}">
          <p14:sldIdLst>
            <p14:sldId id="283"/>
          </p14:sldIdLst>
        </p14:section>
        <p14:section name="生活環境" id="{C48EC0DC-1C30-4C5B-8FB9-0CBD36B8AE0B}">
          <p14:sldIdLst>
            <p14:sldId id="284"/>
            <p14:sldId id="349"/>
            <p14:sldId id="293"/>
            <p14:sldId id="295"/>
            <p14:sldId id="352"/>
          </p14:sldIdLst>
        </p14:section>
        <p14:section name="社会基盤" id="{6A371FFE-7B1E-45E4-8E99-412A9DF74DBF}">
          <p14:sldIdLst>
            <p14:sldId id="291"/>
            <p14:sldId id="342"/>
          </p14:sldIdLst>
        </p14:section>
        <p14:section name="安全" id="{28C545D8-249A-401A-A749-A0EA54FDD175}">
          <p14:sldIdLst>
            <p14:sldId id="296"/>
            <p14:sldId id="298"/>
            <p14:sldId id="353"/>
          </p14:sldIdLst>
        </p14:section>
        <p14:section name="産業全般" id="{398C4AE3-DC01-42FD-BDD0-89722E5B164B}">
          <p14:sldIdLst>
            <p14:sldId id="303"/>
            <p14:sldId id="304"/>
            <p14:sldId id="309"/>
            <p14:sldId id="301"/>
            <p14:sldId id="307"/>
            <p14:sldId id="354"/>
            <p14:sldId id="308"/>
            <p14:sldId id="324"/>
            <p14:sldId id="332"/>
            <p14:sldId id="333"/>
          </p14:sldIdLst>
        </p14:section>
        <p14:section name="農業" id="{620FE606-01C2-4B3F-9C1E-E98F29B9CB0C}">
          <p14:sldIdLst>
            <p14:sldId id="318"/>
            <p14:sldId id="310"/>
            <p14:sldId id="311"/>
            <p14:sldId id="312"/>
            <p14:sldId id="313"/>
            <p14:sldId id="319"/>
            <p14:sldId id="314"/>
            <p14:sldId id="315"/>
            <p14:sldId id="316"/>
            <p14:sldId id="321"/>
            <p14:sldId id="322"/>
          </p14:sldIdLst>
        </p14:section>
        <p14:section name="林業" id="{F706C632-3955-45B9-A1D5-1A0803EF6D20}">
          <p14:sldIdLst>
            <p14:sldId id="317"/>
            <p14:sldId id="320"/>
          </p14:sldIdLst>
        </p14:section>
        <p14:section name="商工業" id="{26C84E81-F334-428A-8101-04A16F098106}">
          <p14:sldIdLst>
            <p14:sldId id="323"/>
            <p14:sldId id="326"/>
          </p14:sldIdLst>
        </p14:section>
        <p14:section name="観光" id="{DAF97158-1A5A-4393-8543-AAFAF9E875AF}">
          <p14:sldIdLst>
            <p14:sldId id="327"/>
            <p14:sldId id="328"/>
            <p14:sldId id="329"/>
            <p14:sldId id="330"/>
            <p14:sldId id="331"/>
          </p14:sldIdLst>
        </p14:section>
        <p14:section name="エネルギー" id="{511E4840-11A3-467E-82C0-2C325E38CE17}">
          <p14:sldIdLst>
            <p14:sldId id="355"/>
          </p14:sldIdLst>
        </p14:section>
        <p14:section name="人事" id="{3B1F2B8D-6D5B-4B74-A117-BEF41BECB861}">
          <p14:sldIdLst>
            <p14:sldId id="336"/>
            <p14:sldId id="337"/>
          </p14:sldIdLst>
        </p14:section>
        <p14:section name="財政" id="{09EB194D-5690-46FA-BAD9-6C024CE45245}">
          <p14:sldIdLst>
            <p14:sldId id="338"/>
            <p14:sldId id="339"/>
            <p14:sldId id="340"/>
          </p14:sldIdLst>
        </p14:section>
        <p14:section name="情報" id="{76A46A2E-8943-49F1-A5A6-9C6094B061EC}">
          <p14:sldIdLst>
            <p14:sldId id="343"/>
            <p14:sldId id="345"/>
            <p14:sldId id="346"/>
            <p14:sldId id="3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99" autoAdjust="0"/>
    <p:restoredTop sz="94660"/>
  </p:normalViewPr>
  <p:slideViewPr>
    <p:cSldViewPr>
      <p:cViewPr>
        <p:scale>
          <a:sx n="125" d="100"/>
          <a:sy n="125" d="100"/>
        </p:scale>
        <p:origin x="210" y="-349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3" d="100"/>
          <a:sy n="73" d="100"/>
        </p:scale>
        <p:origin x="1212" y="84"/>
      </p:cViewPr>
      <p:guideLst/>
    </p:cSldViewPr>
  </p:notesViewPr>
  <p:gridSpacing cx="72000" cy="72000"/>
</p:viewPr>
</file>

<file path=ppt/_rels/presentation.xml.rels>&#65279;<?xml version="1.0" encoding="utf-8" standalone="yes"?>
<Relationships xmlns="http://schemas.openxmlformats.org/package/2006/relationships">
  <Relationship Id="rId13" Type="http://schemas.openxmlformats.org/officeDocument/2006/relationships/slide" Target="slides/slide12.xml" />
  <Relationship Id="rId18" Type="http://schemas.openxmlformats.org/officeDocument/2006/relationships/slide" Target="slides/slide17.xml" />
  <Relationship Id="rId26" Type="http://schemas.openxmlformats.org/officeDocument/2006/relationships/slide" Target="slides/slide25.xml" />
  <Relationship Id="rId39" Type="http://schemas.openxmlformats.org/officeDocument/2006/relationships/slide" Target="slides/slide38.xml" />
  <Relationship Id="rId21" Type="http://schemas.openxmlformats.org/officeDocument/2006/relationships/slide" Target="slides/slide20.xml" />
  <Relationship Id="rId34" Type="http://schemas.openxmlformats.org/officeDocument/2006/relationships/slide" Target="slides/slide33.xml" />
  <Relationship Id="rId42" Type="http://schemas.openxmlformats.org/officeDocument/2006/relationships/slide" Target="slides/slide41.xml" />
  <Relationship Id="rId47" Type="http://schemas.openxmlformats.org/officeDocument/2006/relationships/slide" Target="slides/slide46.xml" />
  <Relationship Id="rId50" Type="http://schemas.openxmlformats.org/officeDocument/2006/relationships/slide" Target="slides/slide49.xml" />
  <Relationship Id="rId55" Type="http://schemas.openxmlformats.org/officeDocument/2006/relationships/slide" Target="slides/slide54.xml" />
  <Relationship Id="rId63" Type="http://schemas.openxmlformats.org/officeDocument/2006/relationships/slide" Target="slides/slide62.xml" />
  <Relationship Id="rId68" Type="http://schemas.openxmlformats.org/officeDocument/2006/relationships/slide" Target="slides/slide67.xml" />
  <Relationship Id="rId76" Type="http://schemas.openxmlformats.org/officeDocument/2006/relationships/slide" Target="slides/slide75.xml" />
  <Relationship Id="rId84" Type="http://schemas.openxmlformats.org/officeDocument/2006/relationships/slide" Target="slides/slide83.xml" />
  <Relationship Id="rId89" Type="http://schemas.openxmlformats.org/officeDocument/2006/relationships/presProps" Target="presProps.xml" />
  <Relationship Id="rId7" Type="http://schemas.openxmlformats.org/officeDocument/2006/relationships/slide" Target="slides/slide6.xml" />
  <Relationship Id="rId71" Type="http://schemas.openxmlformats.org/officeDocument/2006/relationships/slide" Target="slides/slide70.xml" />
  <Relationship Id="rId92" Type="http://schemas.openxmlformats.org/officeDocument/2006/relationships/tableStyles" Target="tableStyles.xml" />
  <Relationship Id="rId2" Type="http://schemas.openxmlformats.org/officeDocument/2006/relationships/slide" Target="slides/slide1.xml" />
  <Relationship Id="rId16" Type="http://schemas.openxmlformats.org/officeDocument/2006/relationships/slide" Target="slides/slide15.xml" />
  <Relationship Id="rId29" Type="http://schemas.openxmlformats.org/officeDocument/2006/relationships/slide" Target="slides/slide28.xml" />
  <Relationship Id="rId11" Type="http://schemas.openxmlformats.org/officeDocument/2006/relationships/slide" Target="slides/slide10.xml" />
  <Relationship Id="rId24" Type="http://schemas.openxmlformats.org/officeDocument/2006/relationships/slide" Target="slides/slide23.xml" />
  <Relationship Id="rId32" Type="http://schemas.openxmlformats.org/officeDocument/2006/relationships/slide" Target="slides/slide31.xml" />
  <Relationship Id="rId37" Type="http://schemas.openxmlformats.org/officeDocument/2006/relationships/slide" Target="slides/slide36.xml" />
  <Relationship Id="rId40" Type="http://schemas.openxmlformats.org/officeDocument/2006/relationships/slide" Target="slides/slide39.xml" />
  <Relationship Id="rId45" Type="http://schemas.openxmlformats.org/officeDocument/2006/relationships/slide" Target="slides/slide44.xml" />
  <Relationship Id="rId53" Type="http://schemas.openxmlformats.org/officeDocument/2006/relationships/slide" Target="slides/slide52.xml" />
  <Relationship Id="rId58" Type="http://schemas.openxmlformats.org/officeDocument/2006/relationships/slide" Target="slides/slide57.xml" />
  <Relationship Id="rId66" Type="http://schemas.openxmlformats.org/officeDocument/2006/relationships/slide" Target="slides/slide65.xml" />
  <Relationship Id="rId74" Type="http://schemas.openxmlformats.org/officeDocument/2006/relationships/slide" Target="slides/slide73.xml" />
  <Relationship Id="rId79" Type="http://schemas.openxmlformats.org/officeDocument/2006/relationships/slide" Target="slides/slide78.xml" />
  <Relationship Id="rId87" Type="http://schemas.openxmlformats.org/officeDocument/2006/relationships/notesMaster" Target="notesMasters/notesMaster1.xml" />
  <Relationship Id="rId5" Type="http://schemas.openxmlformats.org/officeDocument/2006/relationships/slide" Target="slides/slide4.xml" />
  <Relationship Id="rId61" Type="http://schemas.openxmlformats.org/officeDocument/2006/relationships/slide" Target="slides/slide60.xml" />
  <Relationship Id="rId82" Type="http://schemas.openxmlformats.org/officeDocument/2006/relationships/slide" Target="slides/slide81.xml" />
  <Relationship Id="rId90" Type="http://schemas.openxmlformats.org/officeDocument/2006/relationships/viewProps" Target="viewProps.xml" />
  <Relationship Id="rId19" Type="http://schemas.openxmlformats.org/officeDocument/2006/relationships/slide" Target="slides/slide18.xml" />
  <Relationship Id="rId14" Type="http://schemas.openxmlformats.org/officeDocument/2006/relationships/slide" Target="slides/slide13.xml" />
  <Relationship Id="rId22" Type="http://schemas.openxmlformats.org/officeDocument/2006/relationships/slide" Target="slides/slide21.xml" />
  <Relationship Id="rId27" Type="http://schemas.openxmlformats.org/officeDocument/2006/relationships/slide" Target="slides/slide26.xml" />
  <Relationship Id="rId30" Type="http://schemas.openxmlformats.org/officeDocument/2006/relationships/slide" Target="slides/slide29.xml" />
  <Relationship Id="rId35" Type="http://schemas.openxmlformats.org/officeDocument/2006/relationships/slide" Target="slides/slide34.xml" />
  <Relationship Id="rId43" Type="http://schemas.openxmlformats.org/officeDocument/2006/relationships/slide" Target="slides/slide42.xml" />
  <Relationship Id="rId48" Type="http://schemas.openxmlformats.org/officeDocument/2006/relationships/slide" Target="slides/slide47.xml" />
  <Relationship Id="rId56" Type="http://schemas.openxmlformats.org/officeDocument/2006/relationships/slide" Target="slides/slide55.xml" />
  <Relationship Id="rId64" Type="http://schemas.openxmlformats.org/officeDocument/2006/relationships/slide" Target="slides/slide63.xml" />
  <Relationship Id="rId69" Type="http://schemas.openxmlformats.org/officeDocument/2006/relationships/slide" Target="slides/slide68.xml" />
  <Relationship Id="rId77" Type="http://schemas.openxmlformats.org/officeDocument/2006/relationships/slide" Target="slides/slide76.xml" />
  <Relationship Id="rId8" Type="http://schemas.openxmlformats.org/officeDocument/2006/relationships/slide" Target="slides/slide7.xml" />
  <Relationship Id="rId51" Type="http://schemas.openxmlformats.org/officeDocument/2006/relationships/slide" Target="slides/slide50.xml" />
  <Relationship Id="rId72" Type="http://schemas.openxmlformats.org/officeDocument/2006/relationships/slide" Target="slides/slide71.xml" />
  <Relationship Id="rId80" Type="http://schemas.openxmlformats.org/officeDocument/2006/relationships/slide" Target="slides/slide79.xml" />
  <Relationship Id="rId85" Type="http://schemas.openxmlformats.org/officeDocument/2006/relationships/slide" Target="slides/slide84.xml" />
  <Relationship Id="rId3" Type="http://schemas.openxmlformats.org/officeDocument/2006/relationships/slide" Target="slides/slide2.xml" />
  <Relationship Id="rId12" Type="http://schemas.openxmlformats.org/officeDocument/2006/relationships/slide" Target="slides/slide11.xml" />
  <Relationship Id="rId17" Type="http://schemas.openxmlformats.org/officeDocument/2006/relationships/slide" Target="slides/slide16.xml" />
  <Relationship Id="rId25" Type="http://schemas.openxmlformats.org/officeDocument/2006/relationships/slide" Target="slides/slide24.xml" />
  <Relationship Id="rId33" Type="http://schemas.openxmlformats.org/officeDocument/2006/relationships/slide" Target="slides/slide32.xml" />
  <Relationship Id="rId38" Type="http://schemas.openxmlformats.org/officeDocument/2006/relationships/slide" Target="slides/slide37.xml" />
  <Relationship Id="rId46" Type="http://schemas.openxmlformats.org/officeDocument/2006/relationships/slide" Target="slides/slide45.xml" />
  <Relationship Id="rId59" Type="http://schemas.openxmlformats.org/officeDocument/2006/relationships/slide" Target="slides/slide58.xml" />
  <Relationship Id="rId67" Type="http://schemas.openxmlformats.org/officeDocument/2006/relationships/slide" Target="slides/slide66.xml" />
  <Relationship Id="rId20" Type="http://schemas.openxmlformats.org/officeDocument/2006/relationships/slide" Target="slides/slide19.xml" />
  <Relationship Id="rId41" Type="http://schemas.openxmlformats.org/officeDocument/2006/relationships/slide" Target="slides/slide40.xml" />
  <Relationship Id="rId54" Type="http://schemas.openxmlformats.org/officeDocument/2006/relationships/slide" Target="slides/slide53.xml" />
  <Relationship Id="rId62" Type="http://schemas.openxmlformats.org/officeDocument/2006/relationships/slide" Target="slides/slide61.xml" />
  <Relationship Id="rId70" Type="http://schemas.openxmlformats.org/officeDocument/2006/relationships/slide" Target="slides/slide69.xml" />
  <Relationship Id="rId75" Type="http://schemas.openxmlformats.org/officeDocument/2006/relationships/slide" Target="slides/slide74.xml" />
  <Relationship Id="rId83" Type="http://schemas.openxmlformats.org/officeDocument/2006/relationships/slide" Target="slides/slide82.xml" />
  <Relationship Id="rId88" Type="http://schemas.openxmlformats.org/officeDocument/2006/relationships/handoutMaster" Target="handoutMasters/handoutMaster1.xml" />
  <Relationship Id="rId91" Type="http://schemas.openxmlformats.org/officeDocument/2006/relationships/theme" Target="theme/theme1.xml" />
  <Relationship Id="rId1" Type="http://schemas.openxmlformats.org/officeDocument/2006/relationships/slideMaster" Target="slideMasters/slideMaster1.xml" />
  <Relationship Id="rId6" Type="http://schemas.openxmlformats.org/officeDocument/2006/relationships/slide" Target="slides/slide5.xml" />
  <Relationship Id="rId15" Type="http://schemas.openxmlformats.org/officeDocument/2006/relationships/slide" Target="slides/slide14.xml" />
  <Relationship Id="rId23" Type="http://schemas.openxmlformats.org/officeDocument/2006/relationships/slide" Target="slides/slide22.xml" />
  <Relationship Id="rId28" Type="http://schemas.openxmlformats.org/officeDocument/2006/relationships/slide" Target="slides/slide27.xml" />
  <Relationship Id="rId36" Type="http://schemas.openxmlformats.org/officeDocument/2006/relationships/slide" Target="slides/slide35.xml" />
  <Relationship Id="rId49" Type="http://schemas.openxmlformats.org/officeDocument/2006/relationships/slide" Target="slides/slide48.xml" />
  <Relationship Id="rId57" Type="http://schemas.openxmlformats.org/officeDocument/2006/relationships/slide" Target="slides/slide56.xml" />
  <Relationship Id="rId10" Type="http://schemas.openxmlformats.org/officeDocument/2006/relationships/slide" Target="slides/slide9.xml" />
  <Relationship Id="rId31" Type="http://schemas.openxmlformats.org/officeDocument/2006/relationships/slide" Target="slides/slide30.xml" />
  <Relationship Id="rId44" Type="http://schemas.openxmlformats.org/officeDocument/2006/relationships/slide" Target="slides/slide43.xml" />
  <Relationship Id="rId52" Type="http://schemas.openxmlformats.org/officeDocument/2006/relationships/slide" Target="slides/slide51.xml" />
  <Relationship Id="rId60" Type="http://schemas.openxmlformats.org/officeDocument/2006/relationships/slide" Target="slides/slide59.xml" />
  <Relationship Id="rId65" Type="http://schemas.openxmlformats.org/officeDocument/2006/relationships/slide" Target="slides/slide64.xml" />
  <Relationship Id="rId73" Type="http://schemas.openxmlformats.org/officeDocument/2006/relationships/slide" Target="slides/slide72.xml" />
  <Relationship Id="rId78" Type="http://schemas.openxmlformats.org/officeDocument/2006/relationships/slide" Target="slides/slide77.xml" />
  <Relationship Id="rId81" Type="http://schemas.openxmlformats.org/officeDocument/2006/relationships/slide" Target="slides/slide80.xml" />
  <Relationship Id="rId86" Type="http://schemas.openxmlformats.org/officeDocument/2006/relationships/slide" Target="slides/slide85.xml" />
  <Relationship Id="rId4" Type="http://schemas.openxmlformats.org/officeDocument/2006/relationships/slide" Target="slides/slide3.xml" />
  <Relationship Id="rId9" Type="http://schemas.openxmlformats.org/officeDocument/2006/relationships/slide" Target="slides/slide8.xml" />
</Relationships>
</file>

<file path=ppt/charts/_rels/chart1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.xml" />
  <Relationship Id="rId1" Type="http://schemas.microsoft.com/office/2011/relationships/chartStyle" Target="style1.xml" />
  <Relationship Id="rId4" Type="http://schemas.openxmlformats.org/officeDocument/2006/relationships/chartUserShapes" Target="../drawings/drawing1.xml" />
</Relationships>
</file>

<file path=ppt/charts/_rels/chart10.xml.rels>&#65279;<?xml version="1.0" encoding="utf-8" standalone="yes"?>
<Relationships xmlns="http://schemas.openxmlformats.org/package/2006/relationships">
  <Relationship Id="rId3" Type="http://schemas.openxmlformats.org/officeDocument/2006/relationships/package" Target="../embeddings/Microsoft_Excel_Worksheet.xlsx" />
  <Relationship Id="rId2" Type="http://schemas.microsoft.com/office/2011/relationships/chartColorStyle" Target="colors10.xml" />
  <Relationship Id="rId1" Type="http://schemas.microsoft.com/office/2011/relationships/chartStyle" Target="style10.xml" />
  <Relationship Id="rId4" Type="http://schemas.openxmlformats.org/officeDocument/2006/relationships/chartUserShapes" Target="../drawings/drawing9.xml" />
</Relationships>
</file>

<file path=ppt/charts/_rels/chart100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00.xml" />
  <Relationship Id="rId1" Type="http://schemas.microsoft.com/office/2011/relationships/chartStyle" Target="style100.xml" />
  <Relationship Id="rId4" Type="http://schemas.openxmlformats.org/officeDocument/2006/relationships/chartUserShapes" Target="../drawings/drawing97.xml" />
</Relationships>
</file>

<file path=ppt/charts/_rels/chart101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01.xml" />
  <Relationship Id="rId1" Type="http://schemas.microsoft.com/office/2011/relationships/chartStyle" Target="style101.xml" />
  <Relationship Id="rId4" Type="http://schemas.openxmlformats.org/officeDocument/2006/relationships/chartUserShapes" Target="../drawings/drawing98.xml" />
</Relationships>
</file>

<file path=ppt/charts/_rels/chart102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02.xml" />
  <Relationship Id="rId1" Type="http://schemas.microsoft.com/office/2011/relationships/chartStyle" Target="style102.xml" />
  <Relationship Id="rId4" Type="http://schemas.openxmlformats.org/officeDocument/2006/relationships/chartUserShapes" Target="../drawings/drawing99.xml" />
</Relationships>
</file>

<file path=ppt/charts/_rels/chart103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03.xml" />
  <Relationship Id="rId1" Type="http://schemas.microsoft.com/office/2011/relationships/chartStyle" Target="style103.xml" />
  <Relationship Id="rId4" Type="http://schemas.openxmlformats.org/officeDocument/2006/relationships/chartUserShapes" Target="../drawings/drawing100.xml" />
</Relationships>
</file>

<file path=ppt/charts/_rels/chart104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04.xml" />
  <Relationship Id="rId1" Type="http://schemas.microsoft.com/office/2011/relationships/chartStyle" Target="style104.xml" />
  <Relationship Id="rId4" Type="http://schemas.openxmlformats.org/officeDocument/2006/relationships/chartUserShapes" Target="../drawings/drawing101.xml" />
</Relationships>
</file>

<file path=ppt/charts/_rels/chart105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05.xml" />
  <Relationship Id="rId1" Type="http://schemas.microsoft.com/office/2011/relationships/chartStyle" Target="style105.xml" />
  <Relationship Id="rId4" Type="http://schemas.openxmlformats.org/officeDocument/2006/relationships/chartUserShapes" Target="../drawings/drawing102.xml" />
</Relationships>
</file>

<file path=ppt/charts/_rels/chart106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06.xml" />
  <Relationship Id="rId1" Type="http://schemas.microsoft.com/office/2011/relationships/chartStyle" Target="style106.xml" />
  <Relationship Id="rId4" Type="http://schemas.openxmlformats.org/officeDocument/2006/relationships/chartUserShapes" Target="../drawings/drawing103.xml" />
</Relationships>
</file>

<file path=ppt/charts/_rels/chart107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07.xml" />
  <Relationship Id="rId1" Type="http://schemas.microsoft.com/office/2011/relationships/chartStyle" Target="style107.xml" />
  <Relationship Id="rId4" Type="http://schemas.openxmlformats.org/officeDocument/2006/relationships/chartUserShapes" Target="../drawings/drawing104.xml" />
</Relationships>
</file>

<file path=ppt/charts/_rels/chart108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08.xml" />
  <Relationship Id="rId1" Type="http://schemas.microsoft.com/office/2011/relationships/chartStyle" Target="style108.xml" />
  <Relationship Id="rId4" Type="http://schemas.openxmlformats.org/officeDocument/2006/relationships/chartUserShapes" Target="../drawings/drawing105.xml" />
</Relationships>
</file>

<file path=ppt/charts/_rels/chart109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09.xml" />
  <Relationship Id="rId1" Type="http://schemas.microsoft.com/office/2011/relationships/chartStyle" Target="style109.xml" />
  <Relationship Id="rId4" Type="http://schemas.openxmlformats.org/officeDocument/2006/relationships/chartUserShapes" Target="../drawings/drawing106.xml" />
</Relationships>
</file>

<file path=ppt/charts/_rels/chart11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1.xml" />
  <Relationship Id="rId1" Type="http://schemas.microsoft.com/office/2011/relationships/chartStyle" Target="style11.xml" />
  <Relationship Id="rId4" Type="http://schemas.openxmlformats.org/officeDocument/2006/relationships/chartUserShapes" Target="../drawings/drawing10.xml" />
</Relationships>
</file>

<file path=ppt/charts/_rels/chart110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10.xml" />
  <Relationship Id="rId1" Type="http://schemas.microsoft.com/office/2011/relationships/chartStyle" Target="style110.xml" />
  <Relationship Id="rId4" Type="http://schemas.openxmlformats.org/officeDocument/2006/relationships/chartUserShapes" Target="../drawings/drawing107.xml" />
</Relationships>
</file>

<file path=ppt/charts/_rels/chart111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11.xml" />
  <Relationship Id="rId1" Type="http://schemas.microsoft.com/office/2011/relationships/chartStyle" Target="style111.xml" />
  <Relationship Id="rId4" Type="http://schemas.openxmlformats.org/officeDocument/2006/relationships/chartUserShapes" Target="../drawings/drawing108.xml" />
</Relationships>
</file>

<file path=ppt/charts/_rels/chart112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12.xml" />
  <Relationship Id="rId1" Type="http://schemas.microsoft.com/office/2011/relationships/chartStyle" Target="style112.xml" />
  <Relationship Id="rId4" Type="http://schemas.openxmlformats.org/officeDocument/2006/relationships/chartUserShapes" Target="../drawings/drawing109.xml" />
</Relationships>
</file>

<file path=ppt/charts/_rels/chart113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13.xml" />
  <Relationship Id="rId1" Type="http://schemas.microsoft.com/office/2011/relationships/chartStyle" Target="style113.xml" />
  <Relationship Id="rId4" Type="http://schemas.openxmlformats.org/officeDocument/2006/relationships/chartUserShapes" Target="../drawings/drawing110.xml" />
</Relationships>
</file>

<file path=ppt/charts/_rels/chart114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14.xml" />
  <Relationship Id="rId1" Type="http://schemas.microsoft.com/office/2011/relationships/chartStyle" Target="style114.xml" />
  <Relationship Id="rId4" Type="http://schemas.openxmlformats.org/officeDocument/2006/relationships/chartUserShapes" Target="../drawings/drawing111.xml" />
</Relationships>
</file>

<file path=ppt/charts/_rels/chart115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15.xml" />
  <Relationship Id="rId1" Type="http://schemas.microsoft.com/office/2011/relationships/chartStyle" Target="style115.xml" />
  <Relationship Id="rId4" Type="http://schemas.openxmlformats.org/officeDocument/2006/relationships/chartUserShapes" Target="../drawings/drawing112.xml" />
</Relationships>
</file>

<file path=ppt/charts/_rels/chart116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16.xml" />
  <Relationship Id="rId1" Type="http://schemas.microsoft.com/office/2011/relationships/chartStyle" Target="style116.xml" />
  <Relationship Id="rId4" Type="http://schemas.openxmlformats.org/officeDocument/2006/relationships/chartUserShapes" Target="../drawings/drawing113.xml" />
</Relationships>
</file>

<file path=ppt/charts/_rels/chart117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17.xml" />
  <Relationship Id="rId1" Type="http://schemas.microsoft.com/office/2011/relationships/chartStyle" Target="style117.xml" />
  <Relationship Id="rId4" Type="http://schemas.openxmlformats.org/officeDocument/2006/relationships/chartUserShapes" Target="../drawings/drawing114.xml" />
</Relationships>
</file>

<file path=ppt/charts/_rels/chart118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18.xml" />
  <Relationship Id="rId1" Type="http://schemas.microsoft.com/office/2011/relationships/chartStyle" Target="style118.xml" />
  <Relationship Id="rId4" Type="http://schemas.openxmlformats.org/officeDocument/2006/relationships/chartUserShapes" Target="../drawings/drawing115.xml" />
</Relationships>
</file>

<file path=ppt/charts/_rels/chart119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19.xml" />
  <Relationship Id="rId1" Type="http://schemas.microsoft.com/office/2011/relationships/chartStyle" Target="style119.xml" />
  <Relationship Id="rId4" Type="http://schemas.openxmlformats.org/officeDocument/2006/relationships/chartUserShapes" Target="../drawings/drawing116.xml" />
</Relationships>
</file>

<file path=ppt/charts/_rels/chart12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2.xml" />
  <Relationship Id="rId1" Type="http://schemas.microsoft.com/office/2011/relationships/chartStyle" Target="style12.xml" />
  <Relationship Id="rId4" Type="http://schemas.openxmlformats.org/officeDocument/2006/relationships/chartUserShapes" Target="../drawings/drawing11.xml" />
</Relationships>
</file>

<file path=ppt/charts/_rels/chart120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20.xml" />
  <Relationship Id="rId1" Type="http://schemas.microsoft.com/office/2011/relationships/chartStyle" Target="style120.xml" />
  <Relationship Id="rId4" Type="http://schemas.openxmlformats.org/officeDocument/2006/relationships/chartUserShapes" Target="../drawings/drawing117.xml" />
</Relationships>
</file>

<file path=ppt/charts/_rels/chart121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21.xml" />
  <Relationship Id="rId1" Type="http://schemas.microsoft.com/office/2011/relationships/chartStyle" Target="style121.xml" />
  <Relationship Id="rId4" Type="http://schemas.openxmlformats.org/officeDocument/2006/relationships/chartUserShapes" Target="../drawings/drawing118.xml" />
</Relationships>
</file>

<file path=ppt/charts/_rels/chart122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&#35336;&#30011;&#26360;\&#36039;&#26009;&#32232;_&#12487;&#12540;&#12479;.xlsx" TargetMode="External" />
  <Relationship Id="rId2" Type="http://schemas.microsoft.com/office/2011/relationships/chartColorStyle" Target="colors122.xml" />
  <Relationship Id="rId1" Type="http://schemas.microsoft.com/office/2011/relationships/chartStyle" Target="style122.xml" />
  <Relationship Id="rId4" Type="http://schemas.openxmlformats.org/officeDocument/2006/relationships/chartUserShapes" Target="../drawings/drawing119.xml" />
</Relationships>
</file>

<file path=ppt/charts/_rels/chart123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&#35336;&#30011;&#26360;\&#36039;&#26009;&#32232;_&#12487;&#12540;&#12479;.xlsx" TargetMode="External" />
  <Relationship Id="rId2" Type="http://schemas.microsoft.com/office/2011/relationships/chartColorStyle" Target="colors123.xml" />
  <Relationship Id="rId1" Type="http://schemas.microsoft.com/office/2011/relationships/chartStyle" Target="style123.xml" />
  <Relationship Id="rId4" Type="http://schemas.openxmlformats.org/officeDocument/2006/relationships/chartUserShapes" Target="../drawings/drawing120.xml" />
</Relationships>
</file>

<file path=ppt/charts/_rels/chart124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24.xml" />
  <Relationship Id="rId1" Type="http://schemas.microsoft.com/office/2011/relationships/chartStyle" Target="style124.xml" />
  <Relationship Id="rId4" Type="http://schemas.openxmlformats.org/officeDocument/2006/relationships/chartUserShapes" Target="../drawings/drawing121.xml" />
</Relationships>
</file>

<file path=ppt/charts/_rels/chart125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25.xml" />
  <Relationship Id="rId1" Type="http://schemas.microsoft.com/office/2011/relationships/chartStyle" Target="style125.xml" />
  <Relationship Id="rId4" Type="http://schemas.openxmlformats.org/officeDocument/2006/relationships/chartUserShapes" Target="../drawings/drawing122.xml" />
</Relationships>
</file>

<file path=ppt/charts/_rels/chart126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26.xml" />
  <Relationship Id="rId1" Type="http://schemas.microsoft.com/office/2011/relationships/chartStyle" Target="style126.xml" />
  <Relationship Id="rId4" Type="http://schemas.openxmlformats.org/officeDocument/2006/relationships/chartUserShapes" Target="../drawings/drawing123.xml" />
</Relationships>
</file>

<file path=ppt/charts/_rels/chart127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27.xml" />
  <Relationship Id="rId1" Type="http://schemas.microsoft.com/office/2011/relationships/chartStyle" Target="style127.xml" />
  <Relationship Id="rId4" Type="http://schemas.openxmlformats.org/officeDocument/2006/relationships/chartUserShapes" Target="../drawings/drawing124.xml" />
</Relationships>
</file>

<file path=ppt/charts/_rels/chart128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28.xml" />
  <Relationship Id="rId1" Type="http://schemas.microsoft.com/office/2011/relationships/chartStyle" Target="style128.xml" />
  <Relationship Id="rId4" Type="http://schemas.openxmlformats.org/officeDocument/2006/relationships/chartUserShapes" Target="../drawings/drawing125.xml" />
</Relationships>
</file>

<file path=ppt/charts/_rels/chart129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29.xml" />
  <Relationship Id="rId1" Type="http://schemas.microsoft.com/office/2011/relationships/chartStyle" Target="style129.xml" />
  <Relationship Id="rId4" Type="http://schemas.openxmlformats.org/officeDocument/2006/relationships/chartUserShapes" Target="../drawings/drawing126.xml" />
</Relationships>
</file>

<file path=ppt/charts/_rels/chart13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3.xml" />
  <Relationship Id="rId1" Type="http://schemas.microsoft.com/office/2011/relationships/chartStyle" Target="style13.xml" />
  <Relationship Id="rId4" Type="http://schemas.openxmlformats.org/officeDocument/2006/relationships/chartUserShapes" Target="../drawings/drawing12.xml" />
</Relationships>
</file>

<file path=ppt/charts/_rels/chart130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30.xml" />
  <Relationship Id="rId1" Type="http://schemas.microsoft.com/office/2011/relationships/chartStyle" Target="style130.xml" />
  <Relationship Id="rId4" Type="http://schemas.openxmlformats.org/officeDocument/2006/relationships/chartUserShapes" Target="../drawings/drawing127.xml" />
</Relationships>
</file>

<file path=ppt/charts/_rels/chart131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31.xml" />
  <Relationship Id="rId1" Type="http://schemas.microsoft.com/office/2011/relationships/chartStyle" Target="style131.xml" />
  <Relationship Id="rId4" Type="http://schemas.openxmlformats.org/officeDocument/2006/relationships/chartUserShapes" Target="../drawings/drawing128.xml" />
</Relationships>
</file>

<file path=ppt/charts/_rels/chart132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C:\Users\masayuki287\Desktop\2015-2020_&#20803;&#37329;.csv" TargetMode="External" />
  <Relationship Id="rId2" Type="http://schemas.microsoft.com/office/2011/relationships/chartColorStyle" Target="colors132.xml" />
  <Relationship Id="rId1" Type="http://schemas.microsoft.com/office/2011/relationships/chartStyle" Target="style132.xml" />
  <Relationship Id="rId4" Type="http://schemas.openxmlformats.org/officeDocument/2006/relationships/chartUserShapes" Target="../drawings/drawing129.xml" />
</Relationships>
</file>

<file path=ppt/charts/_rels/chart133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&#35336;&#30011;&#26360;\&#36039;&#26009;&#32232;_&#12487;&#12540;&#12479;.xlsx" TargetMode="External" />
  <Relationship Id="rId2" Type="http://schemas.microsoft.com/office/2011/relationships/chartColorStyle" Target="colors133.xml" />
  <Relationship Id="rId1" Type="http://schemas.microsoft.com/office/2011/relationships/chartStyle" Target="style133.xml" />
</Relationships>
</file>

<file path=ppt/charts/_rels/chart134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&#35336;&#30011;&#26360;\&#36039;&#26009;&#32232;_&#12487;&#12540;&#12479;.xlsx" TargetMode="External" />
  <Relationship Id="rId2" Type="http://schemas.microsoft.com/office/2011/relationships/chartColorStyle" Target="colors134.xml" />
  <Relationship Id="rId1" Type="http://schemas.microsoft.com/office/2011/relationships/chartStyle" Target="style134.xml" />
</Relationships>
</file>

<file path=ppt/charts/_rels/chart14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4.xml" />
  <Relationship Id="rId1" Type="http://schemas.microsoft.com/office/2011/relationships/chartStyle" Target="style14.xml" />
  <Relationship Id="rId4" Type="http://schemas.openxmlformats.org/officeDocument/2006/relationships/chartUserShapes" Target="../drawings/drawing13.xml" />
</Relationships>
</file>

<file path=ppt/charts/_rels/chart15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5.xml" />
  <Relationship Id="rId1" Type="http://schemas.microsoft.com/office/2011/relationships/chartStyle" Target="style15.xml" />
  <Relationship Id="rId4" Type="http://schemas.openxmlformats.org/officeDocument/2006/relationships/chartUserShapes" Target="../drawings/drawing14.xml" />
</Relationships>
</file>

<file path=ppt/charts/_rels/chart16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6.xml" />
  <Relationship Id="rId1" Type="http://schemas.microsoft.com/office/2011/relationships/chartStyle" Target="style16.xml" />
  <Relationship Id="rId4" Type="http://schemas.openxmlformats.org/officeDocument/2006/relationships/chartUserShapes" Target="../drawings/drawing15.xml" />
</Relationships>
</file>

<file path=ppt/charts/_rels/chart17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7.xml" />
  <Relationship Id="rId1" Type="http://schemas.microsoft.com/office/2011/relationships/chartStyle" Target="style17.xml" />
  <Relationship Id="rId4" Type="http://schemas.openxmlformats.org/officeDocument/2006/relationships/chartUserShapes" Target="../drawings/drawing16.xml" />
</Relationships>
</file>

<file path=ppt/charts/_rels/chart18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8.xml" />
  <Relationship Id="rId1" Type="http://schemas.microsoft.com/office/2011/relationships/chartStyle" Target="style18.xml" />
  <Relationship Id="rId4" Type="http://schemas.openxmlformats.org/officeDocument/2006/relationships/chartUserShapes" Target="../drawings/drawing17.xml" />
</Relationships>
</file>

<file path=ppt/charts/_rels/chart19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19.xml" />
  <Relationship Id="rId1" Type="http://schemas.microsoft.com/office/2011/relationships/chartStyle" Target="style19.xml" />
  <Relationship Id="rId4" Type="http://schemas.openxmlformats.org/officeDocument/2006/relationships/chartUserShapes" Target="../drawings/drawing18.xml" />
</Relationships>
</file>

<file path=ppt/charts/_rels/chart2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2.xml" />
  <Relationship Id="rId1" Type="http://schemas.microsoft.com/office/2011/relationships/chartStyle" Target="style2.xml" />
  <Relationship Id="rId4" Type="http://schemas.openxmlformats.org/officeDocument/2006/relationships/chartUserShapes" Target="../drawings/drawing2.xml" />
</Relationships>
</file>

<file path=ppt/charts/_rels/chart20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20.xml" />
  <Relationship Id="rId1" Type="http://schemas.microsoft.com/office/2011/relationships/chartStyle" Target="style20.xml" />
  <Relationship Id="rId4" Type="http://schemas.openxmlformats.org/officeDocument/2006/relationships/chartUserShapes" Target="../drawings/drawing19.xml" />
</Relationships>
</file>

<file path=ppt/charts/_rels/chart21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21.xml" />
  <Relationship Id="rId1" Type="http://schemas.microsoft.com/office/2011/relationships/chartStyle" Target="style21.xml" />
  <Relationship Id="rId4" Type="http://schemas.openxmlformats.org/officeDocument/2006/relationships/chartUserShapes" Target="../drawings/drawing20.xml" />
</Relationships>
</file>

<file path=ppt/charts/_rels/chart22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22.xml" />
  <Relationship Id="rId1" Type="http://schemas.microsoft.com/office/2011/relationships/chartStyle" Target="style22.xml" />
  <Relationship Id="rId4" Type="http://schemas.openxmlformats.org/officeDocument/2006/relationships/chartUserShapes" Target="../drawings/drawing21.xml" />
</Relationships>
</file>

<file path=ppt/charts/_rels/chart23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23.xml" />
  <Relationship Id="rId1" Type="http://schemas.microsoft.com/office/2011/relationships/chartStyle" Target="style23.xml" />
  <Relationship Id="rId4" Type="http://schemas.openxmlformats.org/officeDocument/2006/relationships/chartUserShapes" Target="../drawings/drawing22.xml" />
</Relationships>
</file>

<file path=ppt/charts/_rels/chart24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24.xml" />
  <Relationship Id="rId1" Type="http://schemas.microsoft.com/office/2011/relationships/chartStyle" Target="style24.xml" />
  <Relationship Id="rId4" Type="http://schemas.openxmlformats.org/officeDocument/2006/relationships/chartUserShapes" Target="../drawings/drawing23.xml" />
</Relationships>
</file>

<file path=ppt/charts/_rels/chart25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25.xml" />
  <Relationship Id="rId1" Type="http://schemas.microsoft.com/office/2011/relationships/chartStyle" Target="style25.xml" />
  <Relationship Id="rId4" Type="http://schemas.openxmlformats.org/officeDocument/2006/relationships/chartUserShapes" Target="../drawings/drawing24.xml" />
</Relationships>
</file>

<file path=ppt/charts/_rels/chart26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26.xml" />
  <Relationship Id="rId1" Type="http://schemas.microsoft.com/office/2011/relationships/chartStyle" Target="style26.xml" />
  <Relationship Id="rId4" Type="http://schemas.openxmlformats.org/officeDocument/2006/relationships/chartUserShapes" Target="../drawings/drawing25.xml" />
</Relationships>
</file>

<file path=ppt/charts/_rels/chart27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27.xml" />
  <Relationship Id="rId1" Type="http://schemas.microsoft.com/office/2011/relationships/chartStyle" Target="style27.xml" />
  <Relationship Id="rId4" Type="http://schemas.openxmlformats.org/officeDocument/2006/relationships/chartUserShapes" Target="../drawings/drawing26.xml" />
</Relationships>
</file>

<file path=ppt/charts/_rels/chart28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28.xml" />
  <Relationship Id="rId1" Type="http://schemas.microsoft.com/office/2011/relationships/chartStyle" Target="style28.xml" />
  <Relationship Id="rId4" Type="http://schemas.openxmlformats.org/officeDocument/2006/relationships/chartUserShapes" Target="../drawings/drawing27.xml" />
</Relationships>
</file>

<file path=ppt/charts/_rels/chart29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29.xml" />
  <Relationship Id="rId1" Type="http://schemas.microsoft.com/office/2011/relationships/chartStyle" Target="style29.xml" />
  <Relationship Id="rId4" Type="http://schemas.openxmlformats.org/officeDocument/2006/relationships/chartUserShapes" Target="../drawings/drawing28.xml" />
</Relationships>
</file>

<file path=ppt/charts/_rels/chart3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3.xml" />
  <Relationship Id="rId1" Type="http://schemas.microsoft.com/office/2011/relationships/chartStyle" Target="style3.xml" />
  <Relationship Id="rId4" Type="http://schemas.openxmlformats.org/officeDocument/2006/relationships/chartUserShapes" Target="../drawings/drawing3.xml" />
</Relationships>
</file>

<file path=ppt/charts/_rels/chart30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30.xml" />
  <Relationship Id="rId1" Type="http://schemas.microsoft.com/office/2011/relationships/chartStyle" Target="style30.xml" />
  <Relationship Id="rId4" Type="http://schemas.openxmlformats.org/officeDocument/2006/relationships/chartUserShapes" Target="../drawings/drawing29.xml" />
</Relationships>
</file>

<file path=ppt/charts/_rels/chart31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31.xml" />
  <Relationship Id="rId1" Type="http://schemas.microsoft.com/office/2011/relationships/chartStyle" Target="style31.xml" />
  <Relationship Id="rId4" Type="http://schemas.openxmlformats.org/officeDocument/2006/relationships/chartUserShapes" Target="../drawings/drawing30.xml" />
</Relationships>
</file>

<file path=ppt/charts/_rels/chart32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32.xml" />
  <Relationship Id="rId1" Type="http://schemas.microsoft.com/office/2011/relationships/chartStyle" Target="style32.xml" />
  <Relationship Id="rId4" Type="http://schemas.openxmlformats.org/officeDocument/2006/relationships/chartUserShapes" Target="../drawings/drawing31.xml" />
</Relationships>
</file>

<file path=ppt/charts/_rels/chart33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33.xml" />
  <Relationship Id="rId1" Type="http://schemas.microsoft.com/office/2011/relationships/chartStyle" Target="style33.xml" />
  <Relationship Id="rId4" Type="http://schemas.openxmlformats.org/officeDocument/2006/relationships/chartUserShapes" Target="../drawings/drawing32.xml" />
</Relationships>
</file>

<file path=ppt/charts/_rels/chart34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34.xml" />
  <Relationship Id="rId1" Type="http://schemas.microsoft.com/office/2011/relationships/chartStyle" Target="style34.xml" />
  <Relationship Id="rId4" Type="http://schemas.openxmlformats.org/officeDocument/2006/relationships/chartUserShapes" Target="../drawings/drawing33.xml" />
</Relationships>
</file>

<file path=ppt/charts/_rels/chart35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35.xml" />
  <Relationship Id="rId1" Type="http://schemas.microsoft.com/office/2011/relationships/chartStyle" Target="style35.xml" />
  <Relationship Id="rId4" Type="http://schemas.openxmlformats.org/officeDocument/2006/relationships/chartUserShapes" Target="../drawings/drawing34.xml" />
</Relationships>
</file>

<file path=ppt/charts/_rels/chart36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36.xml" />
  <Relationship Id="rId1" Type="http://schemas.microsoft.com/office/2011/relationships/chartStyle" Target="style36.xml" />
  <Relationship Id="rId4" Type="http://schemas.openxmlformats.org/officeDocument/2006/relationships/chartUserShapes" Target="../drawings/drawing35.xml" />
</Relationships>
</file>

<file path=ppt/charts/_rels/chart37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37.xml" />
  <Relationship Id="rId1" Type="http://schemas.microsoft.com/office/2011/relationships/chartStyle" Target="style37.xml" />
  <Relationship Id="rId4" Type="http://schemas.openxmlformats.org/officeDocument/2006/relationships/chartUserShapes" Target="../drawings/drawing36.xml" />
</Relationships>
</file>

<file path=ppt/charts/_rels/chart38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38.xml" />
  <Relationship Id="rId1" Type="http://schemas.microsoft.com/office/2011/relationships/chartStyle" Target="style38.xml" />
  <Relationship Id="rId4" Type="http://schemas.openxmlformats.org/officeDocument/2006/relationships/chartUserShapes" Target="../drawings/drawing37.xml" />
</Relationships>
</file>

<file path=ppt/charts/_rels/chart39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39.xml" />
  <Relationship Id="rId1" Type="http://schemas.microsoft.com/office/2011/relationships/chartStyle" Target="style39.xml" />
  <Relationship Id="rId4" Type="http://schemas.openxmlformats.org/officeDocument/2006/relationships/chartUserShapes" Target="../drawings/drawing38.xml" />
</Relationships>
</file>

<file path=ppt/charts/_rels/chart4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4.xml" />
  <Relationship Id="rId1" Type="http://schemas.microsoft.com/office/2011/relationships/chartStyle" Target="style4.xml" />
  <Relationship Id="rId4" Type="http://schemas.openxmlformats.org/officeDocument/2006/relationships/chartUserShapes" Target="../drawings/drawing4.xml" />
</Relationships>
</file>

<file path=ppt/charts/_rels/chart40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40.xml" />
  <Relationship Id="rId1" Type="http://schemas.microsoft.com/office/2011/relationships/chartStyle" Target="style40.xml" />
  <Relationship Id="rId4" Type="http://schemas.openxmlformats.org/officeDocument/2006/relationships/chartUserShapes" Target="../drawings/drawing39.xml" />
</Relationships>
</file>

<file path=ppt/charts/_rels/chart41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41.xml" />
  <Relationship Id="rId1" Type="http://schemas.microsoft.com/office/2011/relationships/chartStyle" Target="style41.xml" />
  <Relationship Id="rId4" Type="http://schemas.openxmlformats.org/officeDocument/2006/relationships/chartUserShapes" Target="../drawings/drawing40.xml" />
</Relationships>
</file>

<file path=ppt/charts/_rels/chart42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42.xml" />
  <Relationship Id="rId1" Type="http://schemas.microsoft.com/office/2011/relationships/chartStyle" Target="style42.xml" />
  <Relationship Id="rId4" Type="http://schemas.openxmlformats.org/officeDocument/2006/relationships/chartUserShapes" Target="../drawings/drawing41.xml" />
</Relationships>
</file>

<file path=ppt/charts/_rels/chart43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43.xml" />
  <Relationship Id="rId1" Type="http://schemas.microsoft.com/office/2011/relationships/chartStyle" Target="style43.xml" />
  <Relationship Id="rId4" Type="http://schemas.openxmlformats.org/officeDocument/2006/relationships/chartUserShapes" Target="../drawings/drawing42.xml" />
</Relationships>
</file>

<file path=ppt/charts/_rels/chart44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44.xml" />
  <Relationship Id="rId1" Type="http://schemas.microsoft.com/office/2011/relationships/chartStyle" Target="style44.xml" />
  <Relationship Id="rId4" Type="http://schemas.openxmlformats.org/officeDocument/2006/relationships/chartUserShapes" Target="../drawings/drawing43.xml" />
</Relationships>
</file>

<file path=ppt/charts/_rels/chart45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45.xml" />
  <Relationship Id="rId1" Type="http://schemas.microsoft.com/office/2011/relationships/chartStyle" Target="style45.xml" />
  <Relationship Id="rId4" Type="http://schemas.openxmlformats.org/officeDocument/2006/relationships/chartUserShapes" Target="../drawings/drawing44.xml" />
</Relationships>
</file>

<file path=ppt/charts/_rels/chart46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46.xml" />
  <Relationship Id="rId1" Type="http://schemas.microsoft.com/office/2011/relationships/chartStyle" Target="style46.xml" />
  <Relationship Id="rId4" Type="http://schemas.openxmlformats.org/officeDocument/2006/relationships/chartUserShapes" Target="../drawings/drawing45.xml" />
</Relationships>
</file>

<file path=ppt/charts/_rels/chart47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47.xml" />
  <Relationship Id="rId1" Type="http://schemas.microsoft.com/office/2011/relationships/chartStyle" Target="style47.xml" />
  <Relationship Id="rId4" Type="http://schemas.openxmlformats.org/officeDocument/2006/relationships/chartUserShapes" Target="../drawings/drawing46.xml" />
</Relationships>
</file>

<file path=ppt/charts/_rels/chart48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48.xml" />
  <Relationship Id="rId1" Type="http://schemas.microsoft.com/office/2011/relationships/chartStyle" Target="style48.xml" />
  <Relationship Id="rId4" Type="http://schemas.openxmlformats.org/officeDocument/2006/relationships/chartUserShapes" Target="../drawings/drawing47.xml" />
</Relationships>
</file>

<file path=ppt/charts/_rels/chart49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H:\takahagi\&#20303;&#30000;&#30010;&#32207;&#21512;&#35336;&#30011;_&#36039;&#26009;&#32232;_&#12487;&#12540;&#12479;.xlsx" TargetMode="External" />
  <Relationship Id="rId2" Type="http://schemas.microsoft.com/office/2011/relationships/chartColorStyle" Target="colors49.xml" />
  <Relationship Id="rId1" Type="http://schemas.microsoft.com/office/2011/relationships/chartStyle" Target="style49.xml" />
  <Relationship Id="rId4" Type="http://schemas.openxmlformats.org/officeDocument/2006/relationships/chartUserShapes" Target="../drawings/drawing48.xml" />
</Relationships>
</file>

<file path=ppt/charts/_rels/chart5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5.xml" />
  <Relationship Id="rId1" Type="http://schemas.microsoft.com/office/2011/relationships/chartStyle" Target="style5.xml" />
  <Relationship Id="rId4" Type="http://schemas.openxmlformats.org/officeDocument/2006/relationships/chartUserShapes" Target="../drawings/drawing5.xml" />
</Relationships>
</file>

<file path=ppt/charts/_rels/chart50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50.xml" />
  <Relationship Id="rId1" Type="http://schemas.microsoft.com/office/2011/relationships/chartStyle" Target="style50.xml" />
  <Relationship Id="rId4" Type="http://schemas.openxmlformats.org/officeDocument/2006/relationships/chartUserShapes" Target="../drawings/drawing49.xml" />
</Relationships>
</file>

<file path=ppt/charts/_rels/chart51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51.xml" />
  <Relationship Id="rId1" Type="http://schemas.microsoft.com/office/2011/relationships/chartStyle" Target="style51.xml" />
  <Relationship Id="rId4" Type="http://schemas.openxmlformats.org/officeDocument/2006/relationships/chartUserShapes" Target="../drawings/drawing50.xml" />
</Relationships>
</file>

<file path=ppt/charts/_rels/chart52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52.xml" />
  <Relationship Id="rId1" Type="http://schemas.microsoft.com/office/2011/relationships/chartStyle" Target="style52.xml" />
  <Relationship Id="rId4" Type="http://schemas.openxmlformats.org/officeDocument/2006/relationships/chartUserShapes" Target="../drawings/drawing51.xml" />
</Relationships>
</file>

<file path=ppt/charts/_rels/chart53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53.xml" />
  <Relationship Id="rId1" Type="http://schemas.microsoft.com/office/2011/relationships/chartStyle" Target="style53.xml" />
  <Relationship Id="rId4" Type="http://schemas.openxmlformats.org/officeDocument/2006/relationships/chartUserShapes" Target="../drawings/drawing52.xml" />
</Relationships>
</file>

<file path=ppt/charts/_rels/chart54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54.xml" />
  <Relationship Id="rId1" Type="http://schemas.microsoft.com/office/2011/relationships/chartStyle" Target="style54.xml" />
  <Relationship Id="rId4" Type="http://schemas.openxmlformats.org/officeDocument/2006/relationships/chartUserShapes" Target="../drawings/drawing53.xml" />
</Relationships>
</file>

<file path=ppt/charts/_rels/chart55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55.xml" />
  <Relationship Id="rId1" Type="http://schemas.microsoft.com/office/2011/relationships/chartStyle" Target="style55.xml" />
  <Relationship Id="rId4" Type="http://schemas.openxmlformats.org/officeDocument/2006/relationships/chartUserShapes" Target="../drawings/drawing54.xml" />
</Relationships>
</file>

<file path=ppt/charts/_rels/chart56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56.xml" />
  <Relationship Id="rId1" Type="http://schemas.microsoft.com/office/2011/relationships/chartStyle" Target="style56.xml" />
  <Relationship Id="rId4" Type="http://schemas.openxmlformats.org/officeDocument/2006/relationships/chartUserShapes" Target="../drawings/drawing55.xml" />
</Relationships>
</file>

<file path=ppt/charts/_rels/chart57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57.xml" />
  <Relationship Id="rId1" Type="http://schemas.microsoft.com/office/2011/relationships/chartStyle" Target="style57.xml" />
  <Relationship Id="rId4" Type="http://schemas.openxmlformats.org/officeDocument/2006/relationships/chartUserShapes" Target="../drawings/drawing56.xml" />
</Relationships>
</file>

<file path=ppt/charts/_rels/chart58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https://d.docs.live.net/43f32cb7a49b7243/01.&#30740;&#31350;/01.&#20303;&#30000;&#30010;&#20303;&#23429;&#12510;&#12473;&#12479;&#12540;&#12503;&#12521;&#12531;/&#12487;&#12540;&#12479;/00.&#20303;&#22522;%5eM&#22266;&#23450;/&#9733;&#20303;&#22522;&#215;&#23478;&#23627;&#215;&#20171;&#35703;&#12487;&#12540;&#12479;&#32113;&#21512;&#65288;&#25552;&#20986;&#29992;&#65289;_Ver2.xlsx" TargetMode="External" />
  <Relationship Id="rId2" Type="http://schemas.microsoft.com/office/2011/relationships/chartColorStyle" Target="colors58.xml" />
  <Relationship Id="rId1" Type="http://schemas.microsoft.com/office/2011/relationships/chartStyle" Target="style58.xml" />
  <Relationship Id="rId4" Type="http://schemas.openxmlformats.org/officeDocument/2006/relationships/chartUserShapes" Target="../drawings/drawing57.xml" />
</Relationships>
</file>

<file path=ppt/charts/_rels/chart59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https://d.docs.live.net/43f32cb7a49b7243/01.&#30740;&#31350;/01.&#20303;&#30000;&#30010;&#20303;&#23429;&#12510;&#12473;&#12479;&#12540;&#12503;&#12521;&#12531;/&#12487;&#12540;&#12479;/00.&#20303;&#22522;%5eM&#22266;&#23450;/&#9733;&#20303;&#22522;&#215;&#23478;&#23627;&#215;&#20171;&#35703;&#12487;&#12540;&#12479;&#32113;&#21512;&#65288;&#25552;&#20986;&#29992;&#65289;_Ver2.xlsx" TargetMode="External" />
  <Relationship Id="rId2" Type="http://schemas.microsoft.com/office/2011/relationships/chartColorStyle" Target="colors59.xml" />
  <Relationship Id="rId1" Type="http://schemas.microsoft.com/office/2011/relationships/chartStyle" Target="style59.xml" />
</Relationships>
</file>

<file path=ppt/charts/_rels/chart6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6.xml" />
  <Relationship Id="rId1" Type="http://schemas.microsoft.com/office/2011/relationships/chartStyle" Target="style6.xml" />
  <Relationship Id="rId4" Type="http://schemas.openxmlformats.org/officeDocument/2006/relationships/chartUserShapes" Target="../drawings/drawing6.xml" />
</Relationships>
</file>

<file path=ppt/charts/_rels/chart60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60.xml" />
  <Relationship Id="rId1" Type="http://schemas.microsoft.com/office/2011/relationships/chartStyle" Target="style60.xml" />
  <Relationship Id="rId4" Type="http://schemas.openxmlformats.org/officeDocument/2006/relationships/chartUserShapes" Target="../drawings/drawing58.xml" />
</Relationships>
</file>

<file path=ppt/charts/_rels/chart61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61.xml" />
  <Relationship Id="rId1" Type="http://schemas.microsoft.com/office/2011/relationships/chartStyle" Target="style61.xml" />
  <Relationship Id="rId4" Type="http://schemas.openxmlformats.org/officeDocument/2006/relationships/chartUserShapes" Target="../drawings/drawing59.xml" />
</Relationships>
</file>

<file path=ppt/charts/_rels/chart62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62.xml" />
  <Relationship Id="rId1" Type="http://schemas.microsoft.com/office/2011/relationships/chartStyle" Target="style62.xml" />
  <Relationship Id="rId4" Type="http://schemas.openxmlformats.org/officeDocument/2006/relationships/chartUserShapes" Target="../drawings/drawing60.xml" />
</Relationships>
</file>

<file path=ppt/charts/_rels/chart63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63.xml" />
  <Relationship Id="rId1" Type="http://schemas.microsoft.com/office/2011/relationships/chartStyle" Target="style63.xml" />
  <Relationship Id="rId4" Type="http://schemas.openxmlformats.org/officeDocument/2006/relationships/chartUserShapes" Target="../drawings/drawing61.xml" />
</Relationships>
</file>

<file path=ppt/charts/_rels/chart64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64.xml" />
  <Relationship Id="rId1" Type="http://schemas.microsoft.com/office/2011/relationships/chartStyle" Target="style64.xml" />
  <Relationship Id="rId4" Type="http://schemas.openxmlformats.org/officeDocument/2006/relationships/chartUserShapes" Target="../drawings/drawing62.xml" />
</Relationships>
</file>

<file path=ppt/charts/_rels/chart65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65.xml" />
  <Relationship Id="rId1" Type="http://schemas.microsoft.com/office/2011/relationships/chartStyle" Target="style65.xml" />
  <Relationship Id="rId4" Type="http://schemas.openxmlformats.org/officeDocument/2006/relationships/chartUserShapes" Target="../drawings/drawing63.xml" />
</Relationships>
</file>

<file path=ppt/charts/_rels/chart66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66.xml" />
  <Relationship Id="rId1" Type="http://schemas.microsoft.com/office/2011/relationships/chartStyle" Target="style66.xml" />
  <Relationship Id="rId4" Type="http://schemas.openxmlformats.org/officeDocument/2006/relationships/chartUserShapes" Target="../drawings/drawing64.xml" />
</Relationships>
</file>

<file path=ppt/charts/_rels/chart67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67.xml" />
  <Relationship Id="rId1" Type="http://schemas.microsoft.com/office/2011/relationships/chartStyle" Target="style67.xml" />
  <Relationship Id="rId4" Type="http://schemas.openxmlformats.org/officeDocument/2006/relationships/chartUserShapes" Target="../drawings/drawing65.xml" />
</Relationships>
</file>

<file path=ppt/charts/_rels/chart68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68.xml" />
  <Relationship Id="rId1" Type="http://schemas.microsoft.com/office/2011/relationships/chartStyle" Target="style68.xml" />
  <Relationship Id="rId4" Type="http://schemas.openxmlformats.org/officeDocument/2006/relationships/chartUserShapes" Target="../drawings/drawing66.xml" />
</Relationships>
</file>

<file path=ppt/charts/_rels/chart69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69.xml" />
  <Relationship Id="rId1" Type="http://schemas.microsoft.com/office/2011/relationships/chartStyle" Target="style69.xml" />
  <Relationship Id="rId4" Type="http://schemas.openxmlformats.org/officeDocument/2006/relationships/chartUserShapes" Target="../drawings/drawing67.xml" />
</Relationships>
</file>

<file path=ppt/charts/_rels/chart7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7.xml" />
  <Relationship Id="rId1" Type="http://schemas.microsoft.com/office/2011/relationships/chartStyle" Target="style7.xml" />
  <Relationship Id="rId4" Type="http://schemas.openxmlformats.org/officeDocument/2006/relationships/chartUserShapes" Target="../drawings/drawing7.xml" />
</Relationships>
</file>

<file path=ppt/charts/_rels/chart70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70.xml" />
  <Relationship Id="rId1" Type="http://schemas.microsoft.com/office/2011/relationships/chartStyle" Target="style70.xml" />
  <Relationship Id="rId4" Type="http://schemas.openxmlformats.org/officeDocument/2006/relationships/chartUserShapes" Target="../drawings/drawing68.xml" />
</Relationships>
</file>

<file path=ppt/charts/_rels/chart71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71.xml" />
  <Relationship Id="rId1" Type="http://schemas.microsoft.com/office/2011/relationships/chartStyle" Target="style71.xml" />
  <Relationship Id="rId4" Type="http://schemas.openxmlformats.org/officeDocument/2006/relationships/chartUserShapes" Target="../drawings/drawing69.xml" />
</Relationships>
</file>

<file path=ppt/charts/_rels/chart72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72.xml" />
  <Relationship Id="rId1" Type="http://schemas.microsoft.com/office/2011/relationships/chartStyle" Target="style72.xml" />
  <Relationship Id="rId4" Type="http://schemas.openxmlformats.org/officeDocument/2006/relationships/chartUserShapes" Target="../drawings/drawing70.xml" />
</Relationships>
</file>

<file path=ppt/charts/_rels/chart73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73.xml" />
  <Relationship Id="rId1" Type="http://schemas.microsoft.com/office/2011/relationships/chartStyle" Target="style73.xml" />
  <Relationship Id="rId4" Type="http://schemas.openxmlformats.org/officeDocument/2006/relationships/chartUserShapes" Target="../drawings/drawing71.xml" />
</Relationships>
</file>

<file path=ppt/charts/_rels/chart74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74.xml" />
  <Relationship Id="rId1" Type="http://schemas.microsoft.com/office/2011/relationships/chartStyle" Target="style74.xml" />
  <Relationship Id="rId4" Type="http://schemas.openxmlformats.org/officeDocument/2006/relationships/chartUserShapes" Target="../drawings/drawing72.xml" />
</Relationships>
</file>

<file path=ppt/charts/_rels/chart75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75.xml" />
  <Relationship Id="rId1" Type="http://schemas.microsoft.com/office/2011/relationships/chartStyle" Target="style75.xml" />
  <Relationship Id="rId4" Type="http://schemas.openxmlformats.org/officeDocument/2006/relationships/chartUserShapes" Target="../drawings/drawing73.xml" />
</Relationships>
</file>

<file path=ppt/charts/_rels/chart76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76.xml" />
  <Relationship Id="rId1" Type="http://schemas.microsoft.com/office/2011/relationships/chartStyle" Target="style76.xml" />
  <Relationship Id="rId4" Type="http://schemas.openxmlformats.org/officeDocument/2006/relationships/chartUserShapes" Target="../drawings/drawing74.xml" />
</Relationships>
</file>

<file path=ppt/charts/_rels/chart77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77.xml" />
  <Relationship Id="rId1" Type="http://schemas.microsoft.com/office/2011/relationships/chartStyle" Target="style77.xml" />
  <Relationship Id="rId4" Type="http://schemas.openxmlformats.org/officeDocument/2006/relationships/chartUserShapes" Target="../drawings/drawing75.xml" />
</Relationships>
</file>

<file path=ppt/charts/_rels/chart78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78.xml" />
  <Relationship Id="rId1" Type="http://schemas.microsoft.com/office/2011/relationships/chartStyle" Target="style78.xml" />
  <Relationship Id="rId4" Type="http://schemas.openxmlformats.org/officeDocument/2006/relationships/chartUserShapes" Target="../drawings/drawing76.xml" />
</Relationships>
</file>

<file path=ppt/charts/_rels/chart79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79.xml" />
  <Relationship Id="rId1" Type="http://schemas.microsoft.com/office/2011/relationships/chartStyle" Target="style79.xml" />
  <Relationship Id="rId4" Type="http://schemas.openxmlformats.org/officeDocument/2006/relationships/chartUserShapes" Target="../drawings/drawing77.xml" />
</Relationships>
</file>

<file path=ppt/charts/_rels/chart8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8.xml" />
  <Relationship Id="rId1" Type="http://schemas.microsoft.com/office/2011/relationships/chartStyle" Target="style8.xml" />
</Relationships>
</file>

<file path=ppt/charts/_rels/chart80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80.xml" />
  <Relationship Id="rId1" Type="http://schemas.microsoft.com/office/2011/relationships/chartStyle" Target="style80.xml" />
  <Relationship Id="rId4" Type="http://schemas.openxmlformats.org/officeDocument/2006/relationships/chartUserShapes" Target="../drawings/drawing78.xml" />
</Relationships>
</file>

<file path=ppt/charts/_rels/chart81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81.xml" />
  <Relationship Id="rId1" Type="http://schemas.microsoft.com/office/2011/relationships/chartStyle" Target="style81.xml" />
  <Relationship Id="rId4" Type="http://schemas.openxmlformats.org/officeDocument/2006/relationships/chartUserShapes" Target="../drawings/drawing79.xml" />
</Relationships>
</file>

<file path=ppt/charts/_rels/chart82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82.xml" />
  <Relationship Id="rId1" Type="http://schemas.microsoft.com/office/2011/relationships/chartStyle" Target="style82.xml" />
  <Relationship Id="rId4" Type="http://schemas.openxmlformats.org/officeDocument/2006/relationships/chartUserShapes" Target="../drawings/drawing80.xml" />
</Relationships>
</file>

<file path=ppt/charts/_rels/chart83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83.xml" />
  <Relationship Id="rId1" Type="http://schemas.microsoft.com/office/2011/relationships/chartStyle" Target="style83.xml" />
  <Relationship Id="rId4" Type="http://schemas.openxmlformats.org/officeDocument/2006/relationships/chartUserShapes" Target="../drawings/drawing81.xml" />
</Relationships>
</file>

<file path=ppt/charts/_rels/chart84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&#35336;&#30011;&#26360;\&#36039;&#26009;&#32232;_&#12487;&#12540;&#12479;.xlsx" TargetMode="External" />
  <Relationship Id="rId2" Type="http://schemas.microsoft.com/office/2011/relationships/chartColorStyle" Target="colors84.xml" />
  <Relationship Id="rId1" Type="http://schemas.microsoft.com/office/2011/relationships/chartStyle" Target="style84.xml" />
  <Relationship Id="rId4" Type="http://schemas.openxmlformats.org/officeDocument/2006/relationships/chartUserShapes" Target="../drawings/drawing82.xml" />
</Relationships>
</file>

<file path=ppt/charts/_rels/chart85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&#35336;&#30011;&#26360;\&#36039;&#26009;&#32232;_&#12487;&#12540;&#12479;.xlsx" TargetMode="External" />
  <Relationship Id="rId2" Type="http://schemas.microsoft.com/office/2011/relationships/chartColorStyle" Target="colors85.xml" />
  <Relationship Id="rId1" Type="http://schemas.microsoft.com/office/2011/relationships/chartStyle" Target="style85.xml" />
  <Relationship Id="rId4" Type="http://schemas.openxmlformats.org/officeDocument/2006/relationships/chartUserShapes" Target="../drawings/drawing83.xml" />
</Relationships>
</file>

<file path=ppt/charts/_rels/chart86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86.xml" />
  <Relationship Id="rId1" Type="http://schemas.microsoft.com/office/2011/relationships/chartStyle" Target="style86.xml" />
  <Relationship Id="rId4" Type="http://schemas.openxmlformats.org/officeDocument/2006/relationships/chartUserShapes" Target="../drawings/drawing84.xml" />
</Relationships>
</file>

<file path=ppt/charts/_rels/chart87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87.xml" />
  <Relationship Id="rId1" Type="http://schemas.microsoft.com/office/2011/relationships/chartStyle" Target="style87.xml" />
</Relationships>
</file>

<file path=ppt/charts/_rels/chart88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88.xml" />
  <Relationship Id="rId1" Type="http://schemas.microsoft.com/office/2011/relationships/chartStyle" Target="style88.xml" />
  <Relationship Id="rId4" Type="http://schemas.openxmlformats.org/officeDocument/2006/relationships/chartUserShapes" Target="../drawings/drawing85.xml" />
</Relationships>
</file>

<file path=ppt/charts/_rels/chart89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89.xml" />
  <Relationship Id="rId1" Type="http://schemas.microsoft.com/office/2011/relationships/chartStyle" Target="style89.xml" />
  <Relationship Id="rId4" Type="http://schemas.openxmlformats.org/officeDocument/2006/relationships/chartUserShapes" Target="../drawings/drawing86.xml" />
</Relationships>
</file>

<file path=ppt/charts/_rels/chart9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9.xml" />
  <Relationship Id="rId1" Type="http://schemas.microsoft.com/office/2011/relationships/chartStyle" Target="style9.xml" />
  <Relationship Id="rId4" Type="http://schemas.openxmlformats.org/officeDocument/2006/relationships/chartUserShapes" Target="../drawings/drawing8.xml" />
</Relationships>
</file>

<file path=ppt/charts/_rels/chart90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90.xml" />
  <Relationship Id="rId1" Type="http://schemas.microsoft.com/office/2011/relationships/chartStyle" Target="style90.xml" />
  <Relationship Id="rId4" Type="http://schemas.openxmlformats.org/officeDocument/2006/relationships/chartUserShapes" Target="../drawings/drawing87.xml" />
</Relationships>
</file>

<file path=ppt/charts/_rels/chart91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91.xml" />
  <Relationship Id="rId1" Type="http://schemas.microsoft.com/office/2011/relationships/chartStyle" Target="style91.xml" />
  <Relationship Id="rId4" Type="http://schemas.openxmlformats.org/officeDocument/2006/relationships/chartUserShapes" Target="../drawings/drawing88.xml" />
</Relationships>
</file>

<file path=ppt/charts/_rels/chart92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92.xml" />
  <Relationship Id="rId1" Type="http://schemas.microsoft.com/office/2011/relationships/chartStyle" Target="style92.xml" />
  <Relationship Id="rId4" Type="http://schemas.openxmlformats.org/officeDocument/2006/relationships/chartUserShapes" Target="../drawings/drawing89.xml" />
</Relationships>
</file>

<file path=ppt/charts/_rels/chart93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93.xml" />
  <Relationship Id="rId1" Type="http://schemas.microsoft.com/office/2011/relationships/chartStyle" Target="style93.xml" />
  <Relationship Id="rId4" Type="http://schemas.openxmlformats.org/officeDocument/2006/relationships/chartUserShapes" Target="../drawings/drawing90.xml" />
</Relationships>
</file>

<file path=ppt/charts/_rels/chart94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94.xml" />
  <Relationship Id="rId1" Type="http://schemas.microsoft.com/office/2011/relationships/chartStyle" Target="style94.xml" />
  <Relationship Id="rId4" Type="http://schemas.openxmlformats.org/officeDocument/2006/relationships/chartUserShapes" Target="../drawings/drawing91.xml" />
</Relationships>
</file>

<file path=ppt/charts/_rels/chart95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95.xml" />
  <Relationship Id="rId1" Type="http://schemas.microsoft.com/office/2011/relationships/chartStyle" Target="style95.xml" />
  <Relationship Id="rId4" Type="http://schemas.openxmlformats.org/officeDocument/2006/relationships/chartUserShapes" Target="../drawings/drawing92.xml" />
</Relationships>
</file>

<file path=ppt/charts/_rels/chart96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96.xml" />
  <Relationship Id="rId1" Type="http://schemas.microsoft.com/office/2011/relationships/chartStyle" Target="style96.xml" />
  <Relationship Id="rId4" Type="http://schemas.openxmlformats.org/officeDocument/2006/relationships/chartUserShapes" Target="../drawings/drawing93.xml" />
</Relationships>
</file>

<file path=ppt/charts/_rels/chart97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97.xml" />
  <Relationship Id="rId1" Type="http://schemas.microsoft.com/office/2011/relationships/chartStyle" Target="style97.xml" />
  <Relationship Id="rId4" Type="http://schemas.openxmlformats.org/officeDocument/2006/relationships/chartUserShapes" Target="../drawings/drawing94.xml" />
</Relationships>
</file>

<file path=ppt/charts/_rels/chart98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98.xml" />
  <Relationship Id="rId1" Type="http://schemas.microsoft.com/office/2011/relationships/chartStyle" Target="style98.xml" />
  <Relationship Id="rId4" Type="http://schemas.openxmlformats.org/officeDocument/2006/relationships/chartUserShapes" Target="../drawings/drawing95.xml" />
</Relationships>
</file>

<file path=ppt/charts/_rels/chart99.xml.rels>&#65279;<?xml version="1.0" encoding="utf-8" standalone="yes"?>
<Relationships xmlns="http://schemas.openxmlformats.org/package/2006/relationships">
  <Relationship Id="rId3" Type="http://schemas.openxmlformats.org/officeDocument/2006/relationships/oleObject" Target="file:///\\lsv-file01\share\012_&#20225;&#30011;&#36001;&#25919;&#35506;\500_&#25919;&#31574;&#25512;&#36914;&#20418;\01_&#39640;&#33833;&#20418;&#38263;\0105_&#27425;&#26399;&#35336;&#30011;\0101_&#26908;&#35342;\R010829_&#35336;&#30011;&#31574;&#23450;&#21442;&#32771;&#36039;&#26009;&#38598;\&#27425;&#26399;&#35336;&#30011;&#31574;&#23450;&#21442;&#32771;&#36039;&#26009;&#38598;.xlsx" TargetMode="External" />
  <Relationship Id="rId2" Type="http://schemas.microsoft.com/office/2011/relationships/chartColorStyle" Target="colors99.xml" />
  <Relationship Id="rId1" Type="http://schemas.microsoft.com/office/2011/relationships/chartStyle" Target="style99.xml" />
  <Relationship Id="rId4" Type="http://schemas.openxmlformats.org/officeDocument/2006/relationships/chartUserShapes" Target="../drawings/drawing96.xml" />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人口推移!$A$4</c:f>
              <c:strCache>
                <c:ptCount val="1"/>
                <c:pt idx="0">
                  <c:v>総人口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04-4BAA-85FF-9A8C8A64767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204-4BAA-85FF-9A8C8A64767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204-4BAA-85FF-9A8C8A64767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204-4BAA-85FF-9A8C8A64767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204-4BAA-85FF-9A8C8A64767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204-4BAA-85FF-9A8C8A64767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204-4BAA-85FF-9A8C8A64767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204-4BAA-85FF-9A8C8A64767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204-4BAA-85FF-9A8C8A64767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204-4BAA-85FF-9A8C8A64767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204-4BAA-85FF-9A8C8A64767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204-4BAA-85FF-9A8C8A64767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204-4BAA-85FF-9A8C8A64767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204-4BAA-85FF-9A8C8A64767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204-4BAA-85FF-9A8C8A64767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204-4BAA-85FF-9A8C8A64767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204-4BAA-85FF-9A8C8A6476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70C0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人口推移!$B$3:$AA$3</c:f>
              <c:strCache>
                <c:ptCount val="26"/>
                <c:pt idx="0">
                  <c:v>1920(T9)</c:v>
                </c:pt>
                <c:pt idx="1">
                  <c:v>1925(T14)</c:v>
                </c:pt>
                <c:pt idx="2">
                  <c:v>1930(S5)</c:v>
                </c:pt>
                <c:pt idx="3">
                  <c:v>1935(S10)</c:v>
                </c:pt>
                <c:pt idx="4">
                  <c:v>1940(S15)</c:v>
                </c:pt>
                <c:pt idx="5">
                  <c:v>1945(S20)</c:v>
                </c:pt>
                <c:pt idx="6">
                  <c:v>1950(S25)</c:v>
                </c:pt>
                <c:pt idx="7">
                  <c:v>1955(S30)</c:v>
                </c:pt>
                <c:pt idx="8">
                  <c:v>1960(S35)</c:v>
                </c:pt>
                <c:pt idx="9">
                  <c:v>1965(S40)</c:v>
                </c:pt>
                <c:pt idx="10">
                  <c:v>1970(S45)</c:v>
                </c:pt>
                <c:pt idx="11">
                  <c:v>1975(S50)</c:v>
                </c:pt>
                <c:pt idx="12">
                  <c:v>1980(S55)</c:v>
                </c:pt>
                <c:pt idx="13">
                  <c:v>1985(S60)</c:v>
                </c:pt>
                <c:pt idx="14">
                  <c:v>1990(H2)</c:v>
                </c:pt>
                <c:pt idx="15">
                  <c:v>1995(H7)</c:v>
                </c:pt>
                <c:pt idx="16">
                  <c:v>2000(H12)</c:v>
                </c:pt>
                <c:pt idx="17">
                  <c:v>2005(H17)</c:v>
                </c:pt>
                <c:pt idx="18">
                  <c:v>2010(H22)</c:v>
                </c:pt>
                <c:pt idx="19">
                  <c:v>2015(H27)</c:v>
                </c:pt>
                <c:pt idx="20">
                  <c:v>2020(R2)</c:v>
                </c:pt>
                <c:pt idx="21">
                  <c:v>2025(R7)</c:v>
                </c:pt>
                <c:pt idx="22">
                  <c:v>2030(R12)</c:v>
                </c:pt>
                <c:pt idx="23">
                  <c:v>2035(R17)</c:v>
                </c:pt>
                <c:pt idx="24">
                  <c:v>2040(R22)</c:v>
                </c:pt>
                <c:pt idx="25">
                  <c:v>2045(R27)</c:v>
                </c:pt>
              </c:strCache>
            </c:strRef>
          </c:cat>
          <c:val>
            <c:numRef>
              <c:f>人口推移!$B$4:$AA$4</c:f>
              <c:numCache>
                <c:formatCode>#,##0_);[Red]\(#,##0\)</c:formatCode>
                <c:ptCount val="26"/>
                <c:pt idx="0">
                  <c:v>10113</c:v>
                </c:pt>
                <c:pt idx="1">
                  <c:v>10894</c:v>
                </c:pt>
                <c:pt idx="2">
                  <c:v>11049</c:v>
                </c:pt>
                <c:pt idx="3">
                  <c:v>11445</c:v>
                </c:pt>
                <c:pt idx="4">
                  <c:v>11503</c:v>
                </c:pt>
                <c:pt idx="5">
                  <c:v>12315</c:v>
                </c:pt>
                <c:pt idx="6">
                  <c:v>12760</c:v>
                </c:pt>
                <c:pt idx="7">
                  <c:v>13121</c:v>
                </c:pt>
                <c:pt idx="8">
                  <c:v>12619</c:v>
                </c:pt>
                <c:pt idx="9">
                  <c:v>11449</c:v>
                </c:pt>
                <c:pt idx="10">
                  <c:v>10397</c:v>
                </c:pt>
                <c:pt idx="11">
                  <c:v>9585</c:v>
                </c:pt>
                <c:pt idx="12">
                  <c:v>9036</c:v>
                </c:pt>
                <c:pt idx="13">
                  <c:v>8702</c:v>
                </c:pt>
                <c:pt idx="14">
                  <c:v>8224</c:v>
                </c:pt>
                <c:pt idx="15">
                  <c:v>7783</c:v>
                </c:pt>
                <c:pt idx="16">
                  <c:v>7305</c:v>
                </c:pt>
                <c:pt idx="17">
                  <c:v>6848</c:v>
                </c:pt>
                <c:pt idx="18">
                  <c:v>6190</c:v>
                </c:pt>
                <c:pt idx="19">
                  <c:v>5720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04-4BAA-85FF-9A8C8A647676}"/>
            </c:ext>
          </c:extLst>
        </c:ser>
        <c:ser>
          <c:idx val="1"/>
          <c:order val="1"/>
          <c:tx>
            <c:strRef>
              <c:f>人口推移!$A$5</c:f>
              <c:strCache>
                <c:ptCount val="1"/>
                <c:pt idx="0">
                  <c:v>推計人口</c:v>
                </c:pt>
              </c:strCache>
            </c:strRef>
          </c:tx>
          <c:spPr>
            <a:solidFill>
              <a:srgbClr val="CCECFF"/>
            </a:solidFill>
            <a:ln>
              <a:noFill/>
            </a:ln>
            <a:effectLst/>
          </c:spPr>
          <c:invertIfNegative val="0"/>
          <c:dLbls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204-4BAA-85FF-9A8C8A64767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204-4BAA-85FF-9A8C8A64767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204-4BAA-85FF-9A8C8A647676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204-4BAA-85FF-9A8C8A647676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204-4BAA-85FF-9A8C8A6476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70C0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人口推移!$B$3:$AA$3</c:f>
              <c:strCache>
                <c:ptCount val="26"/>
                <c:pt idx="0">
                  <c:v>1920(T9)</c:v>
                </c:pt>
                <c:pt idx="1">
                  <c:v>1925(T14)</c:v>
                </c:pt>
                <c:pt idx="2">
                  <c:v>1930(S5)</c:v>
                </c:pt>
                <c:pt idx="3">
                  <c:v>1935(S10)</c:v>
                </c:pt>
                <c:pt idx="4">
                  <c:v>1940(S15)</c:v>
                </c:pt>
                <c:pt idx="5">
                  <c:v>1945(S20)</c:v>
                </c:pt>
                <c:pt idx="6">
                  <c:v>1950(S25)</c:v>
                </c:pt>
                <c:pt idx="7">
                  <c:v>1955(S30)</c:v>
                </c:pt>
                <c:pt idx="8">
                  <c:v>1960(S35)</c:v>
                </c:pt>
                <c:pt idx="9">
                  <c:v>1965(S40)</c:v>
                </c:pt>
                <c:pt idx="10">
                  <c:v>1970(S45)</c:v>
                </c:pt>
                <c:pt idx="11">
                  <c:v>1975(S50)</c:v>
                </c:pt>
                <c:pt idx="12">
                  <c:v>1980(S55)</c:v>
                </c:pt>
                <c:pt idx="13">
                  <c:v>1985(S60)</c:v>
                </c:pt>
                <c:pt idx="14">
                  <c:v>1990(H2)</c:v>
                </c:pt>
                <c:pt idx="15">
                  <c:v>1995(H7)</c:v>
                </c:pt>
                <c:pt idx="16">
                  <c:v>2000(H12)</c:v>
                </c:pt>
                <c:pt idx="17">
                  <c:v>2005(H17)</c:v>
                </c:pt>
                <c:pt idx="18">
                  <c:v>2010(H22)</c:v>
                </c:pt>
                <c:pt idx="19">
                  <c:v>2015(H27)</c:v>
                </c:pt>
                <c:pt idx="20">
                  <c:v>2020(R2)</c:v>
                </c:pt>
                <c:pt idx="21">
                  <c:v>2025(R7)</c:v>
                </c:pt>
                <c:pt idx="22">
                  <c:v>2030(R12)</c:v>
                </c:pt>
                <c:pt idx="23">
                  <c:v>2035(R17)</c:v>
                </c:pt>
                <c:pt idx="24">
                  <c:v>2040(R22)</c:v>
                </c:pt>
                <c:pt idx="25">
                  <c:v>2045(R27)</c:v>
                </c:pt>
              </c:strCache>
            </c:strRef>
          </c:cat>
          <c:val>
            <c:numRef>
              <c:f>人口推移!$B$5:$AA$5</c:f>
              <c:numCache>
                <c:formatCode>General</c:formatCode>
                <c:ptCount val="26"/>
                <c:pt idx="20" formatCode="#,##0_);[Red]\(#,##0\)">
                  <c:v>5133</c:v>
                </c:pt>
                <c:pt idx="21" formatCode="#,##0_);[Red]\(#,##0\)">
                  <c:v>4569</c:v>
                </c:pt>
                <c:pt idx="22" formatCode="#,##0_);[Red]\(#,##0\)">
                  <c:v>4057</c:v>
                </c:pt>
                <c:pt idx="23" formatCode="#,##0_);[Red]\(#,##0\)">
                  <c:v>3594</c:v>
                </c:pt>
                <c:pt idx="24" formatCode="#,##0_);[Red]\(#,##0\)">
                  <c:v>3153</c:v>
                </c:pt>
                <c:pt idx="25" formatCode="#,##0_);[Red]\(#,##0\)">
                  <c:v>2730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04-4BAA-85FF-9A8C8A6476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59194000"/>
        <c:axId val="1359190256"/>
      </c:barChart>
      <c:lineChart>
        <c:grouping val="standard"/>
        <c:varyColors val="0"/>
        <c:ser>
          <c:idx val="2"/>
          <c:order val="2"/>
          <c:tx>
            <c:strRef>
              <c:f>人口推移!$A$6</c:f>
              <c:strCache>
                <c:ptCount val="1"/>
                <c:pt idx="0">
                  <c:v>世帯数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204-4BAA-85FF-9A8C8A64767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204-4BAA-85FF-9A8C8A64767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A204-4BAA-85FF-9A8C8A64767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A204-4BAA-85FF-9A8C8A64767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A204-4BAA-85FF-9A8C8A64767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A204-4BAA-85FF-9A8C8A64767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A204-4BAA-85FF-9A8C8A64767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A204-4BAA-85FF-9A8C8A64767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A204-4BAA-85FF-9A8C8A64767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A204-4BAA-85FF-9A8C8A64767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A204-4BAA-85FF-9A8C8A64767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A204-4BAA-85FF-9A8C8A64767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A204-4BAA-85FF-9A8C8A64767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A204-4BAA-85FF-9A8C8A64767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A204-4BAA-85FF-9A8C8A64767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A204-4BAA-85FF-9A8C8A6476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人口推移!$B$3:$AA$3</c:f>
              <c:strCache>
                <c:ptCount val="26"/>
                <c:pt idx="0">
                  <c:v>1920(T9)</c:v>
                </c:pt>
                <c:pt idx="1">
                  <c:v>1925(T14)</c:v>
                </c:pt>
                <c:pt idx="2">
                  <c:v>1930(S5)</c:v>
                </c:pt>
                <c:pt idx="3">
                  <c:v>1935(S10)</c:v>
                </c:pt>
                <c:pt idx="4">
                  <c:v>1940(S15)</c:v>
                </c:pt>
                <c:pt idx="5">
                  <c:v>1945(S20)</c:v>
                </c:pt>
                <c:pt idx="6">
                  <c:v>1950(S25)</c:v>
                </c:pt>
                <c:pt idx="7">
                  <c:v>1955(S30)</c:v>
                </c:pt>
                <c:pt idx="8">
                  <c:v>1960(S35)</c:v>
                </c:pt>
                <c:pt idx="9">
                  <c:v>1965(S40)</c:v>
                </c:pt>
                <c:pt idx="10">
                  <c:v>1970(S45)</c:v>
                </c:pt>
                <c:pt idx="11">
                  <c:v>1975(S50)</c:v>
                </c:pt>
                <c:pt idx="12">
                  <c:v>1980(S55)</c:v>
                </c:pt>
                <c:pt idx="13">
                  <c:v>1985(S60)</c:v>
                </c:pt>
                <c:pt idx="14">
                  <c:v>1990(H2)</c:v>
                </c:pt>
                <c:pt idx="15">
                  <c:v>1995(H7)</c:v>
                </c:pt>
                <c:pt idx="16">
                  <c:v>2000(H12)</c:v>
                </c:pt>
                <c:pt idx="17">
                  <c:v>2005(H17)</c:v>
                </c:pt>
                <c:pt idx="18">
                  <c:v>2010(H22)</c:v>
                </c:pt>
                <c:pt idx="19">
                  <c:v>2015(H27)</c:v>
                </c:pt>
                <c:pt idx="20">
                  <c:v>2020(R2)</c:v>
                </c:pt>
                <c:pt idx="21">
                  <c:v>2025(R7)</c:v>
                </c:pt>
                <c:pt idx="22">
                  <c:v>2030(R12)</c:v>
                </c:pt>
                <c:pt idx="23">
                  <c:v>2035(R17)</c:v>
                </c:pt>
                <c:pt idx="24">
                  <c:v>2040(R22)</c:v>
                </c:pt>
                <c:pt idx="25">
                  <c:v>2045(R27)</c:v>
                </c:pt>
              </c:strCache>
            </c:strRef>
          </c:cat>
          <c:val>
            <c:numRef>
              <c:f>人口推移!$B$6:$AA$6</c:f>
              <c:numCache>
                <c:formatCode>#,##0_);[Red]\(#,##0\)</c:formatCode>
                <c:ptCount val="26"/>
                <c:pt idx="0">
                  <c:v>1562</c:v>
                </c:pt>
                <c:pt idx="1">
                  <c:v>1737</c:v>
                </c:pt>
                <c:pt idx="2">
                  <c:v>1634</c:v>
                </c:pt>
                <c:pt idx="3">
                  <c:v>1710</c:v>
                </c:pt>
                <c:pt idx="4">
                  <c:v>1768</c:v>
                </c:pt>
                <c:pt idx="5">
                  <c:v>#N/A</c:v>
                </c:pt>
                <c:pt idx="6">
                  <c:v>1992</c:v>
                </c:pt>
                <c:pt idx="7">
                  <c:v>2058</c:v>
                </c:pt>
                <c:pt idx="8">
                  <c:v>2176</c:v>
                </c:pt>
                <c:pt idx="9">
                  <c:v>2226</c:v>
                </c:pt>
                <c:pt idx="10">
                  <c:v>2270</c:v>
                </c:pt>
                <c:pt idx="11">
                  <c:v>2259</c:v>
                </c:pt>
                <c:pt idx="12">
                  <c:v>2294</c:v>
                </c:pt>
                <c:pt idx="13">
                  <c:v>2241</c:v>
                </c:pt>
                <c:pt idx="14">
                  <c:v>2246</c:v>
                </c:pt>
                <c:pt idx="15">
                  <c:v>2204</c:v>
                </c:pt>
                <c:pt idx="16">
                  <c:v>2168</c:v>
                </c:pt>
                <c:pt idx="17">
                  <c:v>2174</c:v>
                </c:pt>
                <c:pt idx="18">
                  <c:v>2081</c:v>
                </c:pt>
                <c:pt idx="19">
                  <c:v>2117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204-4BAA-85FF-9A8C8A6476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2795775"/>
        <c:axId val="1762815327"/>
      </c:lineChart>
      <c:catAx>
        <c:axId val="135919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9190256"/>
        <c:crosses val="autoZero"/>
        <c:auto val="1"/>
        <c:lblAlgn val="ctr"/>
        <c:lblOffset val="100"/>
        <c:noMultiLvlLbl val="0"/>
      </c:catAx>
      <c:valAx>
        <c:axId val="135919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9194000"/>
        <c:crosses val="autoZero"/>
        <c:crossBetween val="between"/>
      </c:valAx>
      <c:valAx>
        <c:axId val="1762815327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62795775"/>
        <c:crosses val="max"/>
        <c:crossBetween val="between"/>
      </c:valAx>
      <c:catAx>
        <c:axId val="176279577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6281532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r>
              <a:rPr lang="ja-JP"/>
              <a:t>平成</a:t>
            </a:r>
            <a:r>
              <a:rPr lang="en-US"/>
              <a:t>7</a:t>
            </a:r>
            <a:r>
              <a:rPr lang="ja-JP"/>
              <a:t>年（</a:t>
            </a:r>
            <a:r>
              <a:rPr lang="en-US"/>
              <a:t>1995</a:t>
            </a:r>
            <a:r>
              <a:rPr lang="ja-JP"/>
              <a:t>）</a:t>
            </a:r>
          </a:p>
        </c:rich>
      </c:tx>
      <c:layout>
        <c:manualLayout>
          <c:xMode val="edge"/>
          <c:yMode val="edge"/>
          <c:x val="0.2801480023330416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1029973118279569"/>
          <c:y val="0.14779037037037041"/>
          <c:w val="0.77940053763440864"/>
          <c:h val="0.75173851851851847"/>
        </c:manualLayout>
      </c:layout>
      <c:barChart>
        <c:barDir val="bar"/>
        <c:grouping val="clustered"/>
        <c:varyColors val="0"/>
        <c:ser>
          <c:idx val="1"/>
          <c:order val="1"/>
          <c:tx>
            <c:strRef>
              <c:f>人口ピラミッド!$A$22</c:f>
              <c:strCache>
                <c:ptCount val="1"/>
                <c:pt idx="0">
                  <c:v>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人口ピラミッド!$B$3:$B$21</c:f>
              <c:strCache>
                <c:ptCount val="19"/>
                <c:pt idx="0">
                  <c:v>0-4歳</c:v>
                </c:pt>
                <c:pt idx="1">
                  <c:v>5-9歳</c:v>
                </c:pt>
                <c:pt idx="2">
                  <c:v>10-14歳</c:v>
                </c:pt>
                <c:pt idx="3">
                  <c:v>15-19歳</c:v>
                </c:pt>
                <c:pt idx="4">
                  <c:v>20-24歳</c:v>
                </c:pt>
                <c:pt idx="5">
                  <c:v>25-29歳</c:v>
                </c:pt>
                <c:pt idx="6">
                  <c:v>30-34歳</c:v>
                </c:pt>
                <c:pt idx="7">
                  <c:v>35-39歳</c:v>
                </c:pt>
                <c:pt idx="8">
                  <c:v>40-44歳</c:v>
                </c:pt>
                <c:pt idx="9">
                  <c:v>45-49歳</c:v>
                </c:pt>
                <c:pt idx="10">
                  <c:v>50-54歳</c:v>
                </c:pt>
                <c:pt idx="11">
                  <c:v>55-59歳</c:v>
                </c:pt>
                <c:pt idx="12">
                  <c:v>60-64歳</c:v>
                </c:pt>
                <c:pt idx="13">
                  <c:v>65-69歳</c:v>
                </c:pt>
                <c:pt idx="14">
                  <c:v>70-74歳</c:v>
                </c:pt>
                <c:pt idx="15">
                  <c:v>75-79歳</c:v>
                </c:pt>
                <c:pt idx="16">
                  <c:v>80-84歳</c:v>
                </c:pt>
                <c:pt idx="17">
                  <c:v>85-89歳</c:v>
                </c:pt>
                <c:pt idx="18">
                  <c:v>90歳以上</c:v>
                </c:pt>
              </c:strCache>
            </c:strRef>
          </c:cat>
          <c:val>
            <c:numRef>
              <c:f>人口ピラミッド!$D$22:$D$40</c:f>
              <c:numCache>
                <c:formatCode>General</c:formatCode>
                <c:ptCount val="19"/>
                <c:pt idx="0">
                  <c:v>137</c:v>
                </c:pt>
                <c:pt idx="1">
                  <c:v>190</c:v>
                </c:pt>
                <c:pt idx="2">
                  <c:v>223</c:v>
                </c:pt>
                <c:pt idx="3">
                  <c:v>185</c:v>
                </c:pt>
                <c:pt idx="4">
                  <c:v>114</c:v>
                </c:pt>
                <c:pt idx="5">
                  <c:v>139</c:v>
                </c:pt>
                <c:pt idx="6">
                  <c:v>173</c:v>
                </c:pt>
                <c:pt idx="7">
                  <c:v>203</c:v>
                </c:pt>
                <c:pt idx="8">
                  <c:v>239</c:v>
                </c:pt>
                <c:pt idx="9">
                  <c:v>242</c:v>
                </c:pt>
                <c:pt idx="10">
                  <c:v>257</c:v>
                </c:pt>
                <c:pt idx="11">
                  <c:v>304</c:v>
                </c:pt>
                <c:pt idx="12">
                  <c:v>376</c:v>
                </c:pt>
                <c:pt idx="13">
                  <c:v>381</c:v>
                </c:pt>
                <c:pt idx="14">
                  <c:v>323</c:v>
                </c:pt>
                <c:pt idx="15">
                  <c:v>227</c:v>
                </c:pt>
                <c:pt idx="16">
                  <c:v>171</c:v>
                </c:pt>
                <c:pt idx="17">
                  <c:v>103</c:v>
                </c:pt>
                <c:pt idx="18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32-4BF5-AD2F-9B56E356D7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49884832"/>
        <c:axId val="2049885664"/>
      </c:barChart>
      <c:barChart>
        <c:barDir val="bar"/>
        <c:grouping val="clustered"/>
        <c:varyColors val="0"/>
        <c:ser>
          <c:idx val="0"/>
          <c:order val="0"/>
          <c:tx>
            <c:strRef>
              <c:f>人口ピラミッド!$A$3</c:f>
              <c:strCache>
                <c:ptCount val="1"/>
                <c:pt idx="0">
                  <c:v>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'[1]5歳階級人口推移グラフ'!$A$4:$A$24</c:f>
              <c:strCache>
                <c:ptCount val="21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85～89歳</c:v>
                </c:pt>
                <c:pt idx="18">
                  <c:v>90～94歳</c:v>
                </c:pt>
                <c:pt idx="19">
                  <c:v>95～99歳</c:v>
                </c:pt>
                <c:pt idx="20">
                  <c:v>100歳以上</c:v>
                </c:pt>
              </c:strCache>
            </c:strRef>
          </c:cat>
          <c:val>
            <c:numRef>
              <c:f>人口ピラミッド!$D$3:$D$21</c:f>
              <c:numCache>
                <c:formatCode>General</c:formatCode>
                <c:ptCount val="19"/>
                <c:pt idx="0">
                  <c:v>139</c:v>
                </c:pt>
                <c:pt idx="1">
                  <c:v>198</c:v>
                </c:pt>
                <c:pt idx="2">
                  <c:v>233</c:v>
                </c:pt>
                <c:pt idx="3">
                  <c:v>180</c:v>
                </c:pt>
                <c:pt idx="4">
                  <c:v>124</c:v>
                </c:pt>
                <c:pt idx="5">
                  <c:v>125</c:v>
                </c:pt>
                <c:pt idx="6">
                  <c:v>205</c:v>
                </c:pt>
                <c:pt idx="7">
                  <c:v>247</c:v>
                </c:pt>
                <c:pt idx="8">
                  <c:v>287</c:v>
                </c:pt>
                <c:pt idx="9">
                  <c:v>261</c:v>
                </c:pt>
                <c:pt idx="10">
                  <c:v>237</c:v>
                </c:pt>
                <c:pt idx="11">
                  <c:v>279</c:v>
                </c:pt>
                <c:pt idx="12">
                  <c:v>331</c:v>
                </c:pt>
                <c:pt idx="13">
                  <c:v>327</c:v>
                </c:pt>
                <c:pt idx="14">
                  <c:v>214</c:v>
                </c:pt>
                <c:pt idx="15">
                  <c:v>148</c:v>
                </c:pt>
                <c:pt idx="16">
                  <c:v>124</c:v>
                </c:pt>
                <c:pt idx="17">
                  <c:v>55</c:v>
                </c:pt>
                <c:pt idx="18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32-4BF5-AD2F-9B56E356D7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8551344"/>
        <c:axId val="150636624"/>
      </c:barChart>
      <c:catAx>
        <c:axId val="2049884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49885664"/>
        <c:crosses val="autoZero"/>
        <c:auto val="1"/>
        <c:lblAlgn val="ctr"/>
        <c:lblOffset val="100"/>
        <c:noMultiLvlLbl val="0"/>
      </c:catAx>
      <c:valAx>
        <c:axId val="2049885664"/>
        <c:scaling>
          <c:orientation val="minMax"/>
          <c:max val="400"/>
          <c:min val="-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49884832"/>
        <c:crosses val="autoZero"/>
        <c:crossBetween val="between"/>
        <c:majorUnit val="200"/>
      </c:valAx>
      <c:valAx>
        <c:axId val="150636624"/>
        <c:scaling>
          <c:orientation val="maxMin"/>
          <c:max val="400"/>
          <c:min val="-600"/>
        </c:scaling>
        <c:delete val="0"/>
        <c:axPos val="t"/>
        <c:numFmt formatCode="#,##0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8551344"/>
        <c:crosses val="max"/>
        <c:crossBetween val="between"/>
      </c:valAx>
      <c:catAx>
        <c:axId val="178551344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506366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solidFill>
        <a:schemeClr val="bg1">
          <a:lumMod val="50000"/>
        </a:schemeClr>
      </a:solidFill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農業経営体!$B$19</c:f>
              <c:strCache>
                <c:ptCount val="1"/>
                <c:pt idx="0">
                  <c:v>経営耕地なし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農業経営体!$C$17:$E$18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農業経営体!$C$19:$E$19</c:f>
              <c:numCache>
                <c:formatCode>#,##0_);[Red]\(#,##0\)</c:formatCode>
                <c:ptCount val="3"/>
                <c:pt idx="1">
                  <c:v>16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29-4A3F-93BC-4210E57914C2}"/>
            </c:ext>
          </c:extLst>
        </c:ser>
        <c:ser>
          <c:idx val="1"/>
          <c:order val="1"/>
          <c:tx>
            <c:strRef>
              <c:f>農業経営体!$B$20</c:f>
              <c:strCache>
                <c:ptCount val="1"/>
                <c:pt idx="0">
                  <c:v>0.3ha未満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農業経営体!$C$17:$E$18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農業経営体!$C$20:$E$20</c:f>
              <c:numCache>
                <c:formatCode>#,##0_);[Red]\(#,##0\)</c:formatCode>
                <c:ptCount val="3"/>
                <c:pt idx="0">
                  <c:v>41</c:v>
                </c:pt>
                <c:pt idx="1">
                  <c:v>19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29-4A3F-93BC-4210E57914C2}"/>
            </c:ext>
          </c:extLst>
        </c:ser>
        <c:ser>
          <c:idx val="2"/>
          <c:order val="2"/>
          <c:tx>
            <c:strRef>
              <c:f>農業経営体!$B$21</c:f>
              <c:strCache>
                <c:ptCount val="1"/>
                <c:pt idx="0">
                  <c:v>0.3 ～ 0.5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農業経営体!$C$17:$E$18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農業経営体!$C$21:$E$21</c:f>
              <c:numCache>
                <c:formatCode>#,##0_);[Red]\(#,##0\)</c:formatCode>
                <c:ptCount val="3"/>
                <c:pt idx="0">
                  <c:v>212</c:v>
                </c:pt>
                <c:pt idx="1">
                  <c:v>185</c:v>
                </c:pt>
                <c:pt idx="2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29-4A3F-93BC-4210E57914C2}"/>
            </c:ext>
          </c:extLst>
        </c:ser>
        <c:ser>
          <c:idx val="3"/>
          <c:order val="3"/>
          <c:tx>
            <c:strRef>
              <c:f>農業経営体!$B$22</c:f>
              <c:strCache>
                <c:ptCount val="1"/>
                <c:pt idx="0">
                  <c:v>0.5 ～ 1.0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農業経営体!$C$17:$E$18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農業経営体!$C$22:$E$22</c:f>
              <c:numCache>
                <c:formatCode>#,##0_);[Red]\(#,##0\)</c:formatCode>
                <c:ptCount val="3"/>
                <c:pt idx="0">
                  <c:v>252</c:v>
                </c:pt>
                <c:pt idx="1">
                  <c:v>206</c:v>
                </c:pt>
                <c:pt idx="2">
                  <c:v>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29-4A3F-93BC-4210E57914C2}"/>
            </c:ext>
          </c:extLst>
        </c:ser>
        <c:ser>
          <c:idx val="4"/>
          <c:order val="4"/>
          <c:tx>
            <c:strRef>
              <c:f>農業経営体!$B$23</c:f>
              <c:strCache>
                <c:ptCount val="1"/>
                <c:pt idx="0">
                  <c:v>1.0 ～ 1.5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農業経営体!$C$17:$E$18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農業経営体!$C$23:$E$23</c:f>
              <c:numCache>
                <c:formatCode>#,##0_);[Red]\(#,##0\)</c:formatCode>
                <c:ptCount val="3"/>
                <c:pt idx="0">
                  <c:v>57</c:v>
                </c:pt>
                <c:pt idx="1">
                  <c:v>54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29-4A3F-93BC-4210E57914C2}"/>
            </c:ext>
          </c:extLst>
        </c:ser>
        <c:ser>
          <c:idx val="5"/>
          <c:order val="5"/>
          <c:tx>
            <c:strRef>
              <c:f>農業経営体!$B$24</c:f>
              <c:strCache>
                <c:ptCount val="1"/>
                <c:pt idx="0">
                  <c:v>1.5 ～ 2.0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農業経営体!$C$17:$E$18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農業経営体!$C$24:$E$24</c:f>
              <c:numCache>
                <c:formatCode>#,##0_);[Red]\(#,##0\)</c:formatCode>
                <c:ptCount val="3"/>
                <c:pt idx="0">
                  <c:v>10</c:v>
                </c:pt>
                <c:pt idx="1">
                  <c:v>12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B29-4A3F-93BC-4210E57914C2}"/>
            </c:ext>
          </c:extLst>
        </c:ser>
        <c:ser>
          <c:idx val="6"/>
          <c:order val="6"/>
          <c:tx>
            <c:strRef>
              <c:f>農業経営体!$B$25</c:f>
              <c:strCache>
                <c:ptCount val="1"/>
                <c:pt idx="0">
                  <c:v>2.0 ～ 3.0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農業経営体!$C$17:$E$18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農業経営体!$C$25:$E$25</c:f>
              <c:numCache>
                <c:formatCode>#,##0_);[Red]\(#,##0\)</c:formatCode>
                <c:ptCount val="3"/>
                <c:pt idx="0">
                  <c:v>4</c:v>
                </c:pt>
                <c:pt idx="1">
                  <c:v>4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B29-4A3F-93BC-4210E57914C2}"/>
            </c:ext>
          </c:extLst>
        </c:ser>
        <c:ser>
          <c:idx val="7"/>
          <c:order val="7"/>
          <c:tx>
            <c:strRef>
              <c:f>農業経営体!$B$26</c:f>
              <c:strCache>
                <c:ptCount val="1"/>
                <c:pt idx="0">
                  <c:v>3.0 ～ 5.0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農業経営体!$C$17:$E$18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農業経営体!$C$26:$E$26</c:f>
              <c:numCache>
                <c:formatCode>#,##0_);[Red]\(#,##0\)</c:formatCode>
                <c:ptCount val="3"/>
                <c:pt idx="0">
                  <c:v>2</c:v>
                </c:pt>
                <c:pt idx="1">
                  <c:v>5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B29-4A3F-93BC-4210E57914C2}"/>
            </c:ext>
          </c:extLst>
        </c:ser>
        <c:ser>
          <c:idx val="8"/>
          <c:order val="8"/>
          <c:tx>
            <c:strRef>
              <c:f>農業経営体!$B$27</c:f>
              <c:strCache>
                <c:ptCount val="1"/>
                <c:pt idx="0">
                  <c:v>5.0 ～ 10.0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農業経営体!$C$17:$E$18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農業経営体!$C$27:$E$27</c:f>
              <c:numCache>
                <c:formatCode>#,##0_);[Red]\(#,##0\)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B29-4A3F-93BC-4210E57914C2}"/>
            </c:ext>
          </c:extLst>
        </c:ser>
        <c:ser>
          <c:idx val="9"/>
          <c:order val="9"/>
          <c:tx>
            <c:strRef>
              <c:f>農業経営体!$B$28</c:f>
              <c:strCache>
                <c:ptCount val="1"/>
                <c:pt idx="0">
                  <c:v>10.0 ～ 20.0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農業経営体!$C$17:$E$18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農業経営体!$C$28:$E$28</c:f>
              <c:numCache>
                <c:formatCode>#,##0_);[Red]\(#,##0\)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B29-4A3F-93BC-4210E57914C2}"/>
            </c:ext>
          </c:extLst>
        </c:ser>
        <c:ser>
          <c:idx val="10"/>
          <c:order val="10"/>
          <c:tx>
            <c:strRef>
              <c:f>農業経営体!$B$29</c:f>
              <c:strCache>
                <c:ptCount val="1"/>
                <c:pt idx="0">
                  <c:v>20.0 ～ 30.0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農業経営体!$C$17:$E$18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農業経営体!$C$29:$E$29</c:f>
              <c:numCache>
                <c:formatCode>#,##0_);[Red]\(#,##0\)</c:formatCode>
                <c:ptCount val="3"/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B29-4A3F-93BC-4210E57914C2}"/>
            </c:ext>
          </c:extLst>
        </c:ser>
        <c:ser>
          <c:idx val="11"/>
          <c:order val="11"/>
          <c:tx>
            <c:strRef>
              <c:f>農業経営体!$B$30</c:f>
              <c:strCache>
                <c:ptCount val="1"/>
                <c:pt idx="0">
                  <c:v>30.0 ～ 50.0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農業経営体!$C$17:$E$18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農業経営体!$C$30:$E$30</c:f>
              <c:numCache>
                <c:formatCode>#,##0_);[Red]\(#,##0\)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B29-4A3F-93BC-4210E57914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55654127"/>
        <c:axId val="1355645391"/>
      </c:barChart>
      <c:catAx>
        <c:axId val="1355654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5645391"/>
        <c:crosses val="autoZero"/>
        <c:auto val="1"/>
        <c:lblAlgn val="ctr"/>
        <c:lblOffset val="100"/>
        <c:noMultiLvlLbl val="0"/>
      </c:catAx>
      <c:valAx>
        <c:axId val="1355645391"/>
        <c:scaling>
          <c:orientation val="minMax"/>
          <c:max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5654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農業経営体!$B$38</c:f>
              <c:strCache>
                <c:ptCount val="1"/>
                <c:pt idx="0">
                  <c:v>販売なし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農業経営体!$C$36:$D$37</c:f>
              <c:multiLvlStrCache>
                <c:ptCount val="2"/>
                <c:lvl>
                  <c:pt idx="0">
                    <c:v>2010</c:v>
                  </c:pt>
                  <c:pt idx="1">
                    <c:v>2015</c:v>
                  </c:pt>
                </c:lvl>
                <c:lvl>
                  <c:pt idx="0">
                    <c:v>H22</c:v>
                  </c:pt>
                  <c:pt idx="1">
                    <c:v>H27</c:v>
                  </c:pt>
                </c:lvl>
              </c:multiLvlStrCache>
            </c:multiLvlStrRef>
          </c:cat>
          <c:val>
            <c:numRef>
              <c:f>農業経営体!$C$38:$D$38</c:f>
              <c:numCache>
                <c:formatCode>#,##0_);[Red]\(#,##0\)</c:formatCode>
                <c:ptCount val="2"/>
                <c:pt idx="0">
                  <c:v>177</c:v>
                </c:pt>
                <c:pt idx="1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20-4744-A289-E43941E9FB9F}"/>
            </c:ext>
          </c:extLst>
        </c:ser>
        <c:ser>
          <c:idx val="1"/>
          <c:order val="1"/>
          <c:tx>
            <c:strRef>
              <c:f>農業経営体!$B$39</c:f>
              <c:strCache>
                <c:ptCount val="1"/>
                <c:pt idx="0">
                  <c:v>50万円未満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農業経営体!$C$36:$D$37</c:f>
              <c:multiLvlStrCache>
                <c:ptCount val="2"/>
                <c:lvl>
                  <c:pt idx="0">
                    <c:v>2010</c:v>
                  </c:pt>
                  <c:pt idx="1">
                    <c:v>2015</c:v>
                  </c:pt>
                </c:lvl>
                <c:lvl>
                  <c:pt idx="0">
                    <c:v>H22</c:v>
                  </c:pt>
                  <c:pt idx="1">
                    <c:v>H27</c:v>
                  </c:pt>
                </c:lvl>
              </c:multiLvlStrCache>
            </c:multiLvlStrRef>
          </c:cat>
          <c:val>
            <c:numRef>
              <c:f>農業経営体!$C$39:$D$39</c:f>
              <c:numCache>
                <c:formatCode>#,##0_);[Red]\(#,##0\)</c:formatCode>
                <c:ptCount val="2"/>
                <c:pt idx="0">
                  <c:v>189</c:v>
                </c:pt>
                <c:pt idx="1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20-4744-A289-E43941E9FB9F}"/>
            </c:ext>
          </c:extLst>
        </c:ser>
        <c:ser>
          <c:idx val="2"/>
          <c:order val="2"/>
          <c:tx>
            <c:strRef>
              <c:f>農業経営体!$B$40</c:f>
              <c:strCache>
                <c:ptCount val="1"/>
                <c:pt idx="0">
                  <c:v>50 ～ 100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農業経営体!$C$36:$D$37</c:f>
              <c:multiLvlStrCache>
                <c:ptCount val="2"/>
                <c:lvl>
                  <c:pt idx="0">
                    <c:v>2010</c:v>
                  </c:pt>
                  <c:pt idx="1">
                    <c:v>2015</c:v>
                  </c:pt>
                </c:lvl>
                <c:lvl>
                  <c:pt idx="0">
                    <c:v>H22</c:v>
                  </c:pt>
                  <c:pt idx="1">
                    <c:v>H27</c:v>
                  </c:pt>
                </c:lvl>
              </c:multiLvlStrCache>
            </c:multiLvlStrRef>
          </c:cat>
          <c:val>
            <c:numRef>
              <c:f>農業経営体!$C$40:$D$40</c:f>
              <c:numCache>
                <c:formatCode>#,##0_);[Red]\(#,##0\)</c:formatCode>
                <c:ptCount val="2"/>
                <c:pt idx="0">
                  <c:v>47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20-4744-A289-E43941E9FB9F}"/>
            </c:ext>
          </c:extLst>
        </c:ser>
        <c:ser>
          <c:idx val="3"/>
          <c:order val="3"/>
          <c:tx>
            <c:strRef>
              <c:f>農業経営体!$B$41</c:f>
              <c:strCache>
                <c:ptCount val="1"/>
                <c:pt idx="0">
                  <c:v>100 ～ 200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農業経営体!$C$36:$D$37</c:f>
              <c:multiLvlStrCache>
                <c:ptCount val="2"/>
                <c:lvl>
                  <c:pt idx="0">
                    <c:v>2010</c:v>
                  </c:pt>
                  <c:pt idx="1">
                    <c:v>2015</c:v>
                  </c:pt>
                </c:lvl>
                <c:lvl>
                  <c:pt idx="0">
                    <c:v>H22</c:v>
                  </c:pt>
                  <c:pt idx="1">
                    <c:v>H27</c:v>
                  </c:pt>
                </c:lvl>
              </c:multiLvlStrCache>
            </c:multiLvlStrRef>
          </c:cat>
          <c:val>
            <c:numRef>
              <c:f>農業経営体!$C$41:$D$41</c:f>
              <c:numCache>
                <c:formatCode>#,##0_);[Red]\(#,##0\)</c:formatCode>
                <c:ptCount val="2"/>
                <c:pt idx="0">
                  <c:v>28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A20-4744-A289-E43941E9FB9F}"/>
            </c:ext>
          </c:extLst>
        </c:ser>
        <c:ser>
          <c:idx val="4"/>
          <c:order val="4"/>
          <c:tx>
            <c:strRef>
              <c:f>農業経営体!$B$42</c:f>
              <c:strCache>
                <c:ptCount val="1"/>
                <c:pt idx="0">
                  <c:v>200 ～ 300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農業経営体!$C$36:$D$37</c:f>
              <c:multiLvlStrCache>
                <c:ptCount val="2"/>
                <c:lvl>
                  <c:pt idx="0">
                    <c:v>2010</c:v>
                  </c:pt>
                  <c:pt idx="1">
                    <c:v>2015</c:v>
                  </c:pt>
                </c:lvl>
                <c:lvl>
                  <c:pt idx="0">
                    <c:v>H22</c:v>
                  </c:pt>
                  <c:pt idx="1">
                    <c:v>H27</c:v>
                  </c:pt>
                </c:lvl>
              </c:multiLvlStrCache>
            </c:multiLvlStrRef>
          </c:cat>
          <c:val>
            <c:numRef>
              <c:f>農業経営体!$C$42:$D$42</c:f>
              <c:numCache>
                <c:formatCode>#,##0_);[Red]\(#,##0\)</c:formatCode>
                <c:ptCount val="2"/>
                <c:pt idx="0">
                  <c:v>17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A20-4744-A289-E43941E9FB9F}"/>
            </c:ext>
          </c:extLst>
        </c:ser>
        <c:ser>
          <c:idx val="5"/>
          <c:order val="5"/>
          <c:tx>
            <c:strRef>
              <c:f>農業経営体!$B$43</c:f>
              <c:strCache>
                <c:ptCount val="1"/>
                <c:pt idx="0">
                  <c:v>300 ～ 500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農業経営体!$C$36:$D$37</c:f>
              <c:multiLvlStrCache>
                <c:ptCount val="2"/>
                <c:lvl>
                  <c:pt idx="0">
                    <c:v>2010</c:v>
                  </c:pt>
                  <c:pt idx="1">
                    <c:v>2015</c:v>
                  </c:pt>
                </c:lvl>
                <c:lvl>
                  <c:pt idx="0">
                    <c:v>H22</c:v>
                  </c:pt>
                  <c:pt idx="1">
                    <c:v>H27</c:v>
                  </c:pt>
                </c:lvl>
              </c:multiLvlStrCache>
            </c:multiLvlStrRef>
          </c:cat>
          <c:val>
            <c:numRef>
              <c:f>農業経営体!$C$43:$D$43</c:f>
              <c:numCache>
                <c:formatCode>#,##0_);[Red]\(#,##0\)</c:formatCode>
                <c:ptCount val="2"/>
                <c:pt idx="0">
                  <c:v>7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A20-4744-A289-E43941E9FB9F}"/>
            </c:ext>
          </c:extLst>
        </c:ser>
        <c:ser>
          <c:idx val="6"/>
          <c:order val="6"/>
          <c:tx>
            <c:strRef>
              <c:f>農業経営体!$B$44</c:f>
              <c:strCache>
                <c:ptCount val="1"/>
                <c:pt idx="0">
                  <c:v>500 ～ 700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農業経営体!$C$36:$D$37</c:f>
              <c:multiLvlStrCache>
                <c:ptCount val="2"/>
                <c:lvl>
                  <c:pt idx="0">
                    <c:v>2010</c:v>
                  </c:pt>
                  <c:pt idx="1">
                    <c:v>2015</c:v>
                  </c:pt>
                </c:lvl>
                <c:lvl>
                  <c:pt idx="0">
                    <c:v>H22</c:v>
                  </c:pt>
                  <c:pt idx="1">
                    <c:v>H27</c:v>
                  </c:pt>
                </c:lvl>
              </c:multiLvlStrCache>
            </c:multiLvlStrRef>
          </c:cat>
          <c:val>
            <c:numRef>
              <c:f>農業経営体!$C$44:$D$44</c:f>
              <c:numCache>
                <c:formatCode>#,##0_);[Red]\(#,##0\)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A20-4744-A289-E43941E9FB9F}"/>
            </c:ext>
          </c:extLst>
        </c:ser>
        <c:ser>
          <c:idx val="7"/>
          <c:order val="7"/>
          <c:tx>
            <c:strRef>
              <c:f>農業経営体!$B$45</c:f>
              <c:strCache>
                <c:ptCount val="1"/>
                <c:pt idx="0">
                  <c:v>700 ～ 1,000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農業経営体!$C$36:$D$37</c:f>
              <c:multiLvlStrCache>
                <c:ptCount val="2"/>
                <c:lvl>
                  <c:pt idx="0">
                    <c:v>2010</c:v>
                  </c:pt>
                  <c:pt idx="1">
                    <c:v>2015</c:v>
                  </c:pt>
                </c:lvl>
                <c:lvl>
                  <c:pt idx="0">
                    <c:v>H22</c:v>
                  </c:pt>
                  <c:pt idx="1">
                    <c:v>H27</c:v>
                  </c:pt>
                </c:lvl>
              </c:multiLvlStrCache>
            </c:multiLvlStrRef>
          </c:cat>
          <c:val>
            <c:numRef>
              <c:f>農業経営体!$C$45:$D$45</c:f>
              <c:numCache>
                <c:formatCode>#,##0_);[Red]\(#,##0\)</c:formatCode>
                <c:ptCount val="2"/>
                <c:pt idx="0">
                  <c:v>6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A20-4744-A289-E43941E9FB9F}"/>
            </c:ext>
          </c:extLst>
        </c:ser>
        <c:ser>
          <c:idx val="8"/>
          <c:order val="8"/>
          <c:tx>
            <c:strRef>
              <c:f>農業経営体!$B$46</c:f>
              <c:strCache>
                <c:ptCount val="1"/>
                <c:pt idx="0">
                  <c:v>1,000 ～ 1,500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農業経営体!$C$36:$D$37</c:f>
              <c:multiLvlStrCache>
                <c:ptCount val="2"/>
                <c:lvl>
                  <c:pt idx="0">
                    <c:v>2010</c:v>
                  </c:pt>
                  <c:pt idx="1">
                    <c:v>2015</c:v>
                  </c:pt>
                </c:lvl>
                <c:lvl>
                  <c:pt idx="0">
                    <c:v>H22</c:v>
                  </c:pt>
                  <c:pt idx="1">
                    <c:v>H27</c:v>
                  </c:pt>
                </c:lvl>
              </c:multiLvlStrCache>
            </c:multiLvlStrRef>
          </c:cat>
          <c:val>
            <c:numRef>
              <c:f>農業経営体!$C$46:$D$46</c:f>
              <c:numCache>
                <c:formatCode>#,##0_);[Red]\(#,##0\)</c:formatCode>
                <c:ptCount val="2"/>
                <c:pt idx="0">
                  <c:v>4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A20-4744-A289-E43941E9FB9F}"/>
            </c:ext>
          </c:extLst>
        </c:ser>
        <c:ser>
          <c:idx val="9"/>
          <c:order val="9"/>
          <c:tx>
            <c:strRef>
              <c:f>農業経営体!$B$47</c:f>
              <c:strCache>
                <c:ptCount val="1"/>
                <c:pt idx="0">
                  <c:v>1,500 ～ 2,000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農業経営体!$C$36:$D$37</c:f>
              <c:multiLvlStrCache>
                <c:ptCount val="2"/>
                <c:lvl>
                  <c:pt idx="0">
                    <c:v>2010</c:v>
                  </c:pt>
                  <c:pt idx="1">
                    <c:v>2015</c:v>
                  </c:pt>
                </c:lvl>
                <c:lvl>
                  <c:pt idx="0">
                    <c:v>H22</c:v>
                  </c:pt>
                  <c:pt idx="1">
                    <c:v>H27</c:v>
                  </c:pt>
                </c:lvl>
              </c:multiLvlStrCache>
            </c:multiLvlStrRef>
          </c:cat>
          <c:val>
            <c:numRef>
              <c:f>農業経営体!$C$47:$D$47</c:f>
              <c:numCache>
                <c:formatCode>#,##0_);[Red]\(#,##0\)</c:formatCode>
                <c:ptCount val="2"/>
                <c:pt idx="0">
                  <c:v>2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A20-4744-A289-E43941E9FB9F}"/>
            </c:ext>
          </c:extLst>
        </c:ser>
        <c:ser>
          <c:idx val="10"/>
          <c:order val="10"/>
          <c:tx>
            <c:strRef>
              <c:f>農業経営体!$B$48</c:f>
              <c:strCache>
                <c:ptCount val="1"/>
                <c:pt idx="0">
                  <c:v>2,000 ～ 3,000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農業経営体!$C$36:$D$37</c:f>
              <c:multiLvlStrCache>
                <c:ptCount val="2"/>
                <c:lvl>
                  <c:pt idx="0">
                    <c:v>2010</c:v>
                  </c:pt>
                  <c:pt idx="1">
                    <c:v>2015</c:v>
                  </c:pt>
                </c:lvl>
                <c:lvl>
                  <c:pt idx="0">
                    <c:v>H22</c:v>
                  </c:pt>
                  <c:pt idx="1">
                    <c:v>H27</c:v>
                  </c:pt>
                </c:lvl>
              </c:multiLvlStrCache>
            </c:multiLvlStrRef>
          </c:cat>
          <c:val>
            <c:numRef>
              <c:f>農業経営体!$C$48:$D$48</c:f>
              <c:numCache>
                <c:formatCode>#,##0_);[Red]\(#,##0\)</c:formatCode>
                <c:ptCount val="2"/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A20-4744-A289-E43941E9FB9F}"/>
            </c:ext>
          </c:extLst>
        </c:ser>
        <c:ser>
          <c:idx val="11"/>
          <c:order val="11"/>
          <c:tx>
            <c:strRef>
              <c:f>農業経営体!$B$49</c:f>
              <c:strCache>
                <c:ptCount val="1"/>
                <c:pt idx="0">
                  <c:v>3,000 ～ 5,000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農業経営体!$C$36:$D$37</c:f>
              <c:multiLvlStrCache>
                <c:ptCount val="2"/>
                <c:lvl>
                  <c:pt idx="0">
                    <c:v>2010</c:v>
                  </c:pt>
                  <c:pt idx="1">
                    <c:v>2015</c:v>
                  </c:pt>
                </c:lvl>
                <c:lvl>
                  <c:pt idx="0">
                    <c:v>H22</c:v>
                  </c:pt>
                  <c:pt idx="1">
                    <c:v>H27</c:v>
                  </c:pt>
                </c:lvl>
              </c:multiLvlStrCache>
            </c:multiLvlStrRef>
          </c:cat>
          <c:val>
            <c:numRef>
              <c:f>農業経営体!$C$49:$D$49</c:f>
              <c:numCache>
                <c:formatCode>#,##0_);[Red]\(#,##0\)</c:formatCode>
                <c:ptCount val="2"/>
                <c:pt idx="0">
                  <c:v>6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A20-4744-A289-E43941E9FB9F}"/>
            </c:ext>
          </c:extLst>
        </c:ser>
        <c:ser>
          <c:idx val="12"/>
          <c:order val="12"/>
          <c:tx>
            <c:strRef>
              <c:f>農業経営体!$B$50</c:f>
              <c:strCache>
                <c:ptCount val="1"/>
                <c:pt idx="0">
                  <c:v>5,000万 ～ １億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農業経営体!$C$36:$D$37</c:f>
              <c:multiLvlStrCache>
                <c:ptCount val="2"/>
                <c:lvl>
                  <c:pt idx="0">
                    <c:v>2010</c:v>
                  </c:pt>
                  <c:pt idx="1">
                    <c:v>2015</c:v>
                  </c:pt>
                </c:lvl>
                <c:lvl>
                  <c:pt idx="0">
                    <c:v>H22</c:v>
                  </c:pt>
                  <c:pt idx="1">
                    <c:v>H27</c:v>
                  </c:pt>
                </c:lvl>
              </c:multiLvlStrCache>
            </c:multiLvlStrRef>
          </c:cat>
          <c:val>
            <c:numRef>
              <c:f>農業経営体!$C$50:$D$50</c:f>
              <c:numCache>
                <c:formatCode>#,##0_);[Red]\(#,##0\)</c:formatCode>
                <c:ptCount val="2"/>
                <c:pt idx="0">
                  <c:v>10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A20-4744-A289-E43941E9FB9F}"/>
            </c:ext>
          </c:extLst>
        </c:ser>
        <c:ser>
          <c:idx val="13"/>
          <c:order val="13"/>
          <c:tx>
            <c:strRef>
              <c:f>農業経営体!$B$51</c:f>
              <c:strCache>
                <c:ptCount val="1"/>
                <c:pt idx="0">
                  <c:v>１ ～ ３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農業経営体!$C$36:$D$37</c:f>
              <c:multiLvlStrCache>
                <c:ptCount val="2"/>
                <c:lvl>
                  <c:pt idx="0">
                    <c:v>2010</c:v>
                  </c:pt>
                  <c:pt idx="1">
                    <c:v>2015</c:v>
                  </c:pt>
                </c:lvl>
                <c:lvl>
                  <c:pt idx="0">
                    <c:v>H22</c:v>
                  </c:pt>
                  <c:pt idx="1">
                    <c:v>H27</c:v>
                  </c:pt>
                </c:lvl>
              </c:multiLvlStrCache>
            </c:multiLvlStrRef>
          </c:cat>
          <c:val>
            <c:numRef>
              <c:f>農業経営体!$C$51:$D$51</c:f>
              <c:numCache>
                <c:formatCode>#,##0_);[Red]\(#,##0\)</c:formatCode>
                <c:ptCount val="2"/>
                <c:pt idx="0">
                  <c:v>5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A20-4744-A289-E43941E9FB9F}"/>
            </c:ext>
          </c:extLst>
        </c:ser>
        <c:ser>
          <c:idx val="14"/>
          <c:order val="14"/>
          <c:tx>
            <c:strRef>
              <c:f>農業経営体!$B$52</c:f>
              <c:strCache>
                <c:ptCount val="1"/>
                <c:pt idx="0">
                  <c:v>３ ～ ５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農業経営体!$C$36:$D$37</c:f>
              <c:multiLvlStrCache>
                <c:ptCount val="2"/>
                <c:lvl>
                  <c:pt idx="0">
                    <c:v>2010</c:v>
                  </c:pt>
                  <c:pt idx="1">
                    <c:v>2015</c:v>
                  </c:pt>
                </c:lvl>
                <c:lvl>
                  <c:pt idx="0">
                    <c:v>H22</c:v>
                  </c:pt>
                  <c:pt idx="1">
                    <c:v>H27</c:v>
                  </c:pt>
                </c:lvl>
              </c:multiLvlStrCache>
            </c:multiLvlStrRef>
          </c:cat>
          <c:val>
            <c:numRef>
              <c:f>農業経営体!$C$52:$D$52</c:f>
              <c:numCache>
                <c:formatCode>#,##0_);[Red]\(#,##0\)</c:formatCode>
                <c:ptCount val="2"/>
                <c:pt idx="0">
                  <c:v>3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A20-4744-A289-E43941E9FB9F}"/>
            </c:ext>
          </c:extLst>
        </c:ser>
        <c:ser>
          <c:idx val="15"/>
          <c:order val="15"/>
          <c:tx>
            <c:strRef>
              <c:f>農業経営体!$B$53</c:f>
              <c:strCache>
                <c:ptCount val="1"/>
                <c:pt idx="0">
                  <c:v>５億円以上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農業経営体!$C$36:$D$37</c:f>
              <c:multiLvlStrCache>
                <c:ptCount val="2"/>
                <c:lvl>
                  <c:pt idx="0">
                    <c:v>2010</c:v>
                  </c:pt>
                  <c:pt idx="1">
                    <c:v>2015</c:v>
                  </c:pt>
                </c:lvl>
                <c:lvl>
                  <c:pt idx="0">
                    <c:v>H22</c:v>
                  </c:pt>
                  <c:pt idx="1">
                    <c:v>H27</c:v>
                  </c:pt>
                </c:lvl>
              </c:multiLvlStrCache>
            </c:multiLvlStrRef>
          </c:cat>
          <c:val>
            <c:numRef>
              <c:f>農業経営体!$C$53:$D$53</c:f>
              <c:numCache>
                <c:formatCode>#,##0_);[Red]\(#,##0\)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7A20-4744-A289-E43941E9FB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51139343"/>
        <c:axId val="1351154735"/>
      </c:barChart>
      <c:catAx>
        <c:axId val="1351139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1154735"/>
        <c:crosses val="autoZero"/>
        <c:auto val="1"/>
        <c:lblAlgn val="ctr"/>
        <c:lblOffset val="100"/>
        <c:noMultiLvlLbl val="0"/>
      </c:catAx>
      <c:valAx>
        <c:axId val="1351154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1139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総農家!$A$13:$B$13</c:f>
              <c:strCache>
                <c:ptCount val="2"/>
                <c:pt idx="0">
                  <c:v>面積</c:v>
                </c:pt>
                <c:pt idx="1">
                  <c:v>総農家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総農家!$C$11:$F$12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総農家!$C$13:$F$13</c:f>
              <c:numCache>
                <c:formatCode>#,##0_);[Red]\(#,##0\)</c:formatCode>
                <c:ptCount val="4"/>
                <c:pt idx="0">
                  <c:v>126</c:v>
                </c:pt>
                <c:pt idx="1">
                  <c:v>131</c:v>
                </c:pt>
                <c:pt idx="2">
                  <c:v>132</c:v>
                </c:pt>
                <c:pt idx="3">
                  <c:v>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82-4595-BDB2-39B417989695}"/>
            </c:ext>
          </c:extLst>
        </c:ser>
        <c:ser>
          <c:idx val="1"/>
          <c:order val="1"/>
          <c:tx>
            <c:strRef>
              <c:f>総農家!$A$14:$B$14</c:f>
              <c:strCache>
                <c:ptCount val="2"/>
                <c:pt idx="0">
                  <c:v>面積</c:v>
                </c:pt>
                <c:pt idx="1">
                  <c:v>土地持ち非農家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総農家!$C$11:$F$12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総農家!$C$14:$F$14</c:f>
              <c:numCache>
                <c:formatCode>#,##0_);[Red]\(#,##0\)</c:formatCode>
                <c:ptCount val="4"/>
                <c:pt idx="1">
                  <c:v>71</c:v>
                </c:pt>
                <c:pt idx="2">
                  <c:v>81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82-4595-BDB2-39B4179896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352563583"/>
        <c:axId val="1352563999"/>
      </c:barChart>
      <c:lineChart>
        <c:grouping val="standard"/>
        <c:varyColors val="0"/>
        <c:ser>
          <c:idx val="2"/>
          <c:order val="2"/>
          <c:tx>
            <c:strRef>
              <c:f>総農家!$A$15:$B$15</c:f>
              <c:strCache>
                <c:ptCount val="2"/>
                <c:pt idx="0">
                  <c:v>農家数</c:v>
                </c:pt>
                <c:pt idx="1">
                  <c:v>総農家</c:v>
                </c:pt>
              </c:strCache>
            </c:strRef>
          </c:tx>
          <c:spPr>
            <a:ln w="63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総農家!$C$11:$F$12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総農家!$C$15:$F$15</c:f>
              <c:numCache>
                <c:formatCode>#,##0_);[Red]\(#,##0\)</c:formatCode>
                <c:ptCount val="4"/>
                <c:pt idx="0">
                  <c:v>463</c:v>
                </c:pt>
                <c:pt idx="1">
                  <c:v>469</c:v>
                </c:pt>
                <c:pt idx="2">
                  <c:v>460</c:v>
                </c:pt>
                <c:pt idx="3">
                  <c:v>457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482-4595-BDB2-39B417989695}"/>
            </c:ext>
          </c:extLst>
        </c:ser>
        <c:ser>
          <c:idx val="3"/>
          <c:order val="3"/>
          <c:tx>
            <c:strRef>
              <c:f>総農家!$A$16:$B$16</c:f>
              <c:strCache>
                <c:ptCount val="2"/>
                <c:pt idx="0">
                  <c:v>農家数</c:v>
                </c:pt>
                <c:pt idx="1">
                  <c:v>土地持ち非農家</c:v>
                </c:pt>
              </c:strCache>
            </c:strRef>
          </c:tx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総農家!$C$11:$F$12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総農家!$C$16:$F$16</c:f>
              <c:numCache>
                <c:formatCode>#,##0_);[Red]\(#,##0\)</c:formatCode>
                <c:ptCount val="4"/>
                <c:pt idx="1">
                  <c:v>203</c:v>
                </c:pt>
                <c:pt idx="2">
                  <c:v>224</c:v>
                </c:pt>
                <c:pt idx="3">
                  <c:v>271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482-4595-BDB2-39B4179896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4621487"/>
        <c:axId val="1398708927"/>
      </c:lineChart>
      <c:catAx>
        <c:axId val="1352563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2563999"/>
        <c:crosses val="autoZero"/>
        <c:auto val="1"/>
        <c:lblAlgn val="ctr"/>
        <c:lblOffset val="100"/>
        <c:noMultiLvlLbl val="0"/>
      </c:catAx>
      <c:valAx>
        <c:axId val="1352563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2563583"/>
        <c:crosses val="autoZero"/>
        <c:crossBetween val="between"/>
      </c:valAx>
      <c:valAx>
        <c:axId val="1398708927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244621487"/>
        <c:crosses val="max"/>
        <c:crossBetween val="between"/>
      </c:valAx>
      <c:catAx>
        <c:axId val="124462148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9870892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農業経営体!$B$59</c:f>
              <c:strCache>
                <c:ptCount val="1"/>
                <c:pt idx="0">
                  <c:v>飼養経営体数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農業経営体!$C$57:$E$58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農業経営体!$C$59:$E$59</c:f>
              <c:numCache>
                <c:formatCode>#,##0_);[Red]\(#,##0\)</c:formatCode>
                <c:ptCount val="3"/>
                <c:pt idx="0">
                  <c:v>11</c:v>
                </c:pt>
                <c:pt idx="1">
                  <c:v>6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2F-4D7C-A91E-80046F070A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55662447"/>
        <c:axId val="1355650799"/>
      </c:barChart>
      <c:lineChart>
        <c:grouping val="standard"/>
        <c:varyColors val="0"/>
        <c:ser>
          <c:idx val="1"/>
          <c:order val="1"/>
          <c:tx>
            <c:strRef>
              <c:f>農業経営体!$B$60</c:f>
              <c:strCache>
                <c:ptCount val="1"/>
                <c:pt idx="0">
                  <c:v>飼養頭数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農業経営体!$C$57:$E$58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農業経営体!$C$60:$E$60</c:f>
              <c:numCache>
                <c:formatCode>#,##0_);[Red]\(#,##0\)</c:formatCode>
                <c:ptCount val="3"/>
                <c:pt idx="0">
                  <c:v>168</c:v>
                </c:pt>
                <c:pt idx="1">
                  <c:v>110</c:v>
                </c:pt>
                <c:pt idx="2">
                  <c:v>122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22F-4D7C-A91E-80046F070A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0901631"/>
        <c:axId val="1390887903"/>
      </c:lineChart>
      <c:catAx>
        <c:axId val="1355662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5650799"/>
        <c:crosses val="autoZero"/>
        <c:auto val="1"/>
        <c:lblAlgn val="ctr"/>
        <c:lblOffset val="100"/>
        <c:noMultiLvlLbl val="0"/>
      </c:catAx>
      <c:valAx>
        <c:axId val="13556507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5662447"/>
        <c:crosses val="autoZero"/>
        <c:crossBetween val="between"/>
      </c:valAx>
      <c:valAx>
        <c:axId val="1390887903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90901631"/>
        <c:crosses val="max"/>
        <c:crossBetween val="between"/>
      </c:valAx>
      <c:catAx>
        <c:axId val="139090163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9088790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農業経営体!$B$61</c:f>
              <c:strCache>
                <c:ptCount val="1"/>
                <c:pt idx="0">
                  <c:v>飼養経営体数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E28-469E-976F-D037871821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農業経営体!$C$57:$E$58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農業経営体!$C$61:$E$61</c:f>
              <c:numCache>
                <c:formatCode>#,##0_);[Red]\(#,##0\)</c:formatCode>
                <c:ptCount val="3"/>
                <c:pt idx="0">
                  <c:v>30</c:v>
                </c:pt>
                <c:pt idx="1">
                  <c:v>12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28-469E-976F-D037871821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55662447"/>
        <c:axId val="1355650799"/>
      </c:barChart>
      <c:lineChart>
        <c:grouping val="standard"/>
        <c:varyColors val="0"/>
        <c:ser>
          <c:idx val="1"/>
          <c:order val="1"/>
          <c:tx>
            <c:strRef>
              <c:f>農業経営体!$B$62</c:f>
              <c:strCache>
                <c:ptCount val="1"/>
                <c:pt idx="0">
                  <c:v>飼養頭数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農業経営体!$C$57:$E$58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農業経営体!$C$62:$E$62</c:f>
              <c:numCache>
                <c:formatCode>#,##0_);[Red]\(#,##0\)</c:formatCode>
                <c:ptCount val="3"/>
                <c:pt idx="0">
                  <c:v>1852</c:v>
                </c:pt>
                <c:pt idx="1">
                  <c:v>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28-469E-976F-D037871821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4094831"/>
        <c:axId val="1344094415"/>
      </c:lineChart>
      <c:catAx>
        <c:axId val="1355662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5650799"/>
        <c:crosses val="autoZero"/>
        <c:auto val="1"/>
        <c:lblAlgn val="ctr"/>
        <c:lblOffset val="100"/>
        <c:noMultiLvlLbl val="0"/>
      </c:catAx>
      <c:valAx>
        <c:axId val="13556507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5662447"/>
        <c:crosses val="autoZero"/>
        <c:crossBetween val="between"/>
      </c:valAx>
      <c:valAx>
        <c:axId val="1344094415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44094831"/>
        <c:crosses val="max"/>
        <c:crossBetween val="between"/>
      </c:valAx>
      <c:catAx>
        <c:axId val="134409483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409441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農業経営体!$B$63</c:f>
              <c:strCache>
                <c:ptCount val="1"/>
                <c:pt idx="0">
                  <c:v>飼養経営体数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農業経営体!$C$57:$E$58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農業経営体!$C$63:$E$63</c:f>
              <c:numCache>
                <c:formatCode>#,##0_);[Red]\(#,##0\)</c:formatCode>
                <c:ptCount val="3"/>
                <c:pt idx="0">
                  <c:v>7</c:v>
                </c:pt>
                <c:pt idx="1">
                  <c:v>3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13-4A5D-A068-5D85ABA52F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55662447"/>
        <c:axId val="1355650799"/>
      </c:barChart>
      <c:lineChart>
        <c:grouping val="standard"/>
        <c:varyColors val="0"/>
        <c:ser>
          <c:idx val="1"/>
          <c:order val="1"/>
          <c:tx>
            <c:strRef>
              <c:f>農業経営体!$B$64</c:f>
              <c:strCache>
                <c:ptCount val="1"/>
                <c:pt idx="0">
                  <c:v>飼養頭数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農業経営体!$C$57:$E$58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農業経営体!$C$64:$E$64</c:f>
              <c:numCache>
                <c:formatCode>#,##0_);[Red]\(#,##0\)</c:formatCode>
                <c:ptCount val="3"/>
                <c:pt idx="0">
                  <c:v>38479</c:v>
                </c:pt>
                <c:pt idx="1">
                  <c:v>24906</c:v>
                </c:pt>
                <c:pt idx="2">
                  <c:v>39725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13-4A5D-A068-5D85ABA52F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4094831"/>
        <c:axId val="1344094415"/>
      </c:lineChart>
      <c:catAx>
        <c:axId val="1355662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5650799"/>
        <c:crosses val="autoZero"/>
        <c:auto val="1"/>
        <c:lblAlgn val="ctr"/>
        <c:lblOffset val="100"/>
        <c:noMultiLvlLbl val="0"/>
      </c:catAx>
      <c:valAx>
        <c:axId val="13556507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5662447"/>
        <c:crosses val="autoZero"/>
        <c:crossBetween val="between"/>
      </c:valAx>
      <c:valAx>
        <c:axId val="1344094415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44094831"/>
        <c:crosses val="max"/>
        <c:crossBetween val="between"/>
      </c:valAx>
      <c:catAx>
        <c:axId val="134409483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409441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農業経営体!$B$67</c:f>
              <c:strCache>
                <c:ptCount val="1"/>
                <c:pt idx="0">
                  <c:v>出荷した経営体数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農業経営体!$C$57:$E$58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農業経営体!$C$67:$E$67</c:f>
              <c:numCache>
                <c:formatCode>#,##0_);[Red]\(#,##0\)</c:formatCode>
                <c:ptCount val="3"/>
                <c:pt idx="0">
                  <c:v>23</c:v>
                </c:pt>
                <c:pt idx="1">
                  <c:v>18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30-4325-A4A4-A1B5AEC513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55662447"/>
        <c:axId val="1355650799"/>
      </c:barChart>
      <c:lineChart>
        <c:grouping val="standard"/>
        <c:varyColors val="0"/>
        <c:ser>
          <c:idx val="1"/>
          <c:order val="1"/>
          <c:tx>
            <c:strRef>
              <c:f>農業経営体!$B$68</c:f>
              <c:strCache>
                <c:ptCount val="1"/>
                <c:pt idx="0">
                  <c:v>出荷羽数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農業経営体!$C$57:$E$58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農業経営体!$C$68:$E$68</c:f>
              <c:numCache>
                <c:formatCode>#,##0_);[Red]\(#,##0\)</c:formatCode>
                <c:ptCount val="3"/>
                <c:pt idx="0">
                  <c:v>47131</c:v>
                </c:pt>
                <c:pt idx="1">
                  <c:v>38167</c:v>
                </c:pt>
                <c:pt idx="2">
                  <c:v>38177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530-4325-A4A4-A1B5AEC513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4094831"/>
        <c:axId val="1344094415"/>
      </c:lineChart>
      <c:catAx>
        <c:axId val="1355662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5650799"/>
        <c:crosses val="autoZero"/>
        <c:auto val="1"/>
        <c:lblAlgn val="ctr"/>
        <c:lblOffset val="100"/>
        <c:noMultiLvlLbl val="0"/>
      </c:catAx>
      <c:valAx>
        <c:axId val="13556507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5662447"/>
        <c:crosses val="autoZero"/>
        <c:crossBetween val="between"/>
      </c:valAx>
      <c:valAx>
        <c:axId val="1344094415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44094831"/>
        <c:crosses val="max"/>
        <c:crossBetween val="between"/>
      </c:valAx>
      <c:catAx>
        <c:axId val="134409483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409441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農業産出額!$B$3</c:f>
              <c:strCache>
                <c:ptCount val="1"/>
                <c:pt idx="0">
                  <c:v>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農業産出額!$C$1:$F$2</c:f>
              <c:multiLvlStrCache>
                <c:ptCount val="4"/>
                <c:lvl>
                  <c:pt idx="0">
                    <c:v>2014</c:v>
                  </c:pt>
                  <c:pt idx="1">
                    <c:v>2015</c:v>
                  </c:pt>
                  <c:pt idx="2">
                    <c:v>2016</c:v>
                  </c:pt>
                  <c:pt idx="3">
                    <c:v>2017</c:v>
                  </c:pt>
                </c:lvl>
                <c:lvl>
                  <c:pt idx="0">
                    <c:v>H26</c:v>
                  </c:pt>
                  <c:pt idx="1">
                    <c:v>H27</c:v>
                  </c:pt>
                  <c:pt idx="2">
                    <c:v>H28</c:v>
                  </c:pt>
                  <c:pt idx="3">
                    <c:v>H29</c:v>
                  </c:pt>
                </c:lvl>
              </c:multiLvlStrCache>
            </c:multiLvlStrRef>
          </c:cat>
          <c:val>
            <c:numRef>
              <c:f>農業産出額!$C$3:$F$3</c:f>
              <c:numCache>
                <c:formatCode>General</c:formatCode>
                <c:ptCount val="4"/>
                <c:pt idx="0">
                  <c:v>16</c:v>
                </c:pt>
                <c:pt idx="1">
                  <c:v>18</c:v>
                </c:pt>
                <c:pt idx="2">
                  <c:v>17</c:v>
                </c:pt>
                <c:pt idx="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FE-4C77-8786-0B2EA16EC145}"/>
            </c:ext>
          </c:extLst>
        </c:ser>
        <c:ser>
          <c:idx val="1"/>
          <c:order val="1"/>
          <c:tx>
            <c:strRef>
              <c:f>農業産出額!$B$4</c:f>
              <c:strCache>
                <c:ptCount val="1"/>
                <c:pt idx="0">
                  <c:v>野菜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農業産出額!$C$1:$F$2</c:f>
              <c:multiLvlStrCache>
                <c:ptCount val="4"/>
                <c:lvl>
                  <c:pt idx="0">
                    <c:v>2014</c:v>
                  </c:pt>
                  <c:pt idx="1">
                    <c:v>2015</c:v>
                  </c:pt>
                  <c:pt idx="2">
                    <c:v>2016</c:v>
                  </c:pt>
                  <c:pt idx="3">
                    <c:v>2017</c:v>
                  </c:pt>
                </c:lvl>
                <c:lvl>
                  <c:pt idx="0">
                    <c:v>H26</c:v>
                  </c:pt>
                  <c:pt idx="1">
                    <c:v>H27</c:v>
                  </c:pt>
                  <c:pt idx="2">
                    <c:v>H28</c:v>
                  </c:pt>
                  <c:pt idx="3">
                    <c:v>H29</c:v>
                  </c:pt>
                </c:lvl>
              </c:multiLvlStrCache>
            </c:multiLvlStrRef>
          </c:cat>
          <c:val>
            <c:numRef>
              <c:f>農業産出額!$C$4:$F$4</c:f>
              <c:numCache>
                <c:formatCode>General</c:formatCode>
                <c:ptCount val="4"/>
                <c:pt idx="0">
                  <c:v>8</c:v>
                </c:pt>
                <c:pt idx="1">
                  <c:v>8</c:v>
                </c:pt>
                <c:pt idx="2">
                  <c:v>9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FE-4C77-8786-0B2EA16EC145}"/>
            </c:ext>
          </c:extLst>
        </c:ser>
        <c:ser>
          <c:idx val="2"/>
          <c:order val="2"/>
          <c:tx>
            <c:strRef>
              <c:f>農業産出額!$B$5</c:f>
              <c:strCache>
                <c:ptCount val="1"/>
                <c:pt idx="0">
                  <c:v>果実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農業産出額!$C$1:$F$2</c:f>
              <c:multiLvlStrCache>
                <c:ptCount val="4"/>
                <c:lvl>
                  <c:pt idx="0">
                    <c:v>2014</c:v>
                  </c:pt>
                  <c:pt idx="1">
                    <c:v>2015</c:v>
                  </c:pt>
                  <c:pt idx="2">
                    <c:v>2016</c:v>
                  </c:pt>
                  <c:pt idx="3">
                    <c:v>2017</c:v>
                  </c:pt>
                </c:lvl>
                <c:lvl>
                  <c:pt idx="0">
                    <c:v>H26</c:v>
                  </c:pt>
                  <c:pt idx="1">
                    <c:v>H27</c:v>
                  </c:pt>
                  <c:pt idx="2">
                    <c:v>H28</c:v>
                  </c:pt>
                  <c:pt idx="3">
                    <c:v>H29</c:v>
                  </c:pt>
                </c:lvl>
              </c:multiLvlStrCache>
            </c:multiLvlStrRef>
          </c:cat>
          <c:val>
            <c:numRef>
              <c:f>農業産出額!$C$5:$F$5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FE-4C77-8786-0B2EA16EC145}"/>
            </c:ext>
          </c:extLst>
        </c:ser>
        <c:ser>
          <c:idx val="3"/>
          <c:order val="3"/>
          <c:tx>
            <c:strRef>
              <c:f>農業産出額!$B$6</c:f>
              <c:strCache>
                <c:ptCount val="1"/>
                <c:pt idx="0">
                  <c:v>工芸農作物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農業産出額!$C$1:$F$2</c:f>
              <c:multiLvlStrCache>
                <c:ptCount val="4"/>
                <c:lvl>
                  <c:pt idx="0">
                    <c:v>2014</c:v>
                  </c:pt>
                  <c:pt idx="1">
                    <c:v>2015</c:v>
                  </c:pt>
                  <c:pt idx="2">
                    <c:v>2016</c:v>
                  </c:pt>
                  <c:pt idx="3">
                    <c:v>2017</c:v>
                  </c:pt>
                </c:lvl>
                <c:lvl>
                  <c:pt idx="0">
                    <c:v>H26</c:v>
                  </c:pt>
                  <c:pt idx="1">
                    <c:v>H27</c:v>
                  </c:pt>
                  <c:pt idx="2">
                    <c:v>H28</c:v>
                  </c:pt>
                  <c:pt idx="3">
                    <c:v>H29</c:v>
                  </c:pt>
                </c:lvl>
              </c:multiLvlStrCache>
            </c:multiLvlStrRef>
          </c:cat>
          <c:val>
            <c:numRef>
              <c:f>農業産出額!$C$6:$F$6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EFE-4C77-8786-0B2EA16EC145}"/>
            </c:ext>
          </c:extLst>
        </c:ser>
        <c:ser>
          <c:idx val="4"/>
          <c:order val="4"/>
          <c:tx>
            <c:strRef>
              <c:f>農業産出額!$B$7</c:f>
              <c:strCache>
                <c:ptCount val="1"/>
                <c:pt idx="0">
                  <c:v>肉用牛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農業産出額!$C$1:$F$2</c:f>
              <c:multiLvlStrCache>
                <c:ptCount val="4"/>
                <c:lvl>
                  <c:pt idx="0">
                    <c:v>2014</c:v>
                  </c:pt>
                  <c:pt idx="1">
                    <c:v>2015</c:v>
                  </c:pt>
                  <c:pt idx="2">
                    <c:v>2016</c:v>
                  </c:pt>
                  <c:pt idx="3">
                    <c:v>2017</c:v>
                  </c:pt>
                </c:lvl>
                <c:lvl>
                  <c:pt idx="0">
                    <c:v>H26</c:v>
                  </c:pt>
                  <c:pt idx="1">
                    <c:v>H27</c:v>
                  </c:pt>
                  <c:pt idx="2">
                    <c:v>H28</c:v>
                  </c:pt>
                  <c:pt idx="3">
                    <c:v>H29</c:v>
                  </c:pt>
                </c:lvl>
              </c:multiLvlStrCache>
            </c:multiLvlStrRef>
          </c:cat>
          <c:val>
            <c:numRef>
              <c:f>農業産出額!$C$7:$F$7</c:f>
              <c:numCache>
                <c:formatCode>General</c:formatCode>
                <c:ptCount val="4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FE-4C77-8786-0B2EA16EC145}"/>
            </c:ext>
          </c:extLst>
        </c:ser>
        <c:ser>
          <c:idx val="5"/>
          <c:order val="5"/>
          <c:tx>
            <c:strRef>
              <c:f>農業産出額!$B$8</c:f>
              <c:strCache>
                <c:ptCount val="1"/>
                <c:pt idx="0">
                  <c:v>乳用牛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農業産出額!$C$1:$F$2</c:f>
              <c:multiLvlStrCache>
                <c:ptCount val="4"/>
                <c:lvl>
                  <c:pt idx="0">
                    <c:v>2014</c:v>
                  </c:pt>
                  <c:pt idx="1">
                    <c:v>2015</c:v>
                  </c:pt>
                  <c:pt idx="2">
                    <c:v>2016</c:v>
                  </c:pt>
                  <c:pt idx="3">
                    <c:v>2017</c:v>
                  </c:pt>
                </c:lvl>
                <c:lvl>
                  <c:pt idx="0">
                    <c:v>H26</c:v>
                  </c:pt>
                  <c:pt idx="1">
                    <c:v>H27</c:v>
                  </c:pt>
                  <c:pt idx="2">
                    <c:v>H28</c:v>
                  </c:pt>
                  <c:pt idx="3">
                    <c:v>H29</c:v>
                  </c:pt>
                </c:lvl>
              </c:multiLvlStrCache>
            </c:multiLvlStrRef>
          </c:cat>
          <c:val>
            <c:numRef>
              <c:f>農業産出額!$C$8:$F$8</c:f>
              <c:numCache>
                <c:formatCode>General</c:formatCode>
                <c:ptCount val="4"/>
                <c:pt idx="0">
                  <c:v>6</c:v>
                </c:pt>
                <c:pt idx="1">
                  <c:v>6</c:v>
                </c:pt>
                <c:pt idx="2">
                  <c:v>7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EFE-4C77-8786-0B2EA16EC145}"/>
            </c:ext>
          </c:extLst>
        </c:ser>
        <c:ser>
          <c:idx val="6"/>
          <c:order val="6"/>
          <c:tx>
            <c:strRef>
              <c:f>農業産出額!$B$9</c:f>
              <c:strCache>
                <c:ptCount val="1"/>
                <c:pt idx="0">
                  <c:v>豚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農業産出額!$C$1:$F$2</c:f>
              <c:multiLvlStrCache>
                <c:ptCount val="4"/>
                <c:lvl>
                  <c:pt idx="0">
                    <c:v>2014</c:v>
                  </c:pt>
                  <c:pt idx="1">
                    <c:v>2015</c:v>
                  </c:pt>
                  <c:pt idx="2">
                    <c:v>2016</c:v>
                  </c:pt>
                  <c:pt idx="3">
                    <c:v>2017</c:v>
                  </c:pt>
                </c:lvl>
                <c:lvl>
                  <c:pt idx="0">
                    <c:v>H26</c:v>
                  </c:pt>
                  <c:pt idx="1">
                    <c:v>H27</c:v>
                  </c:pt>
                  <c:pt idx="2">
                    <c:v>H28</c:v>
                  </c:pt>
                  <c:pt idx="3">
                    <c:v>H29</c:v>
                  </c:pt>
                </c:lvl>
              </c:multiLvlStrCache>
            </c:multiLvlStrRef>
          </c:cat>
          <c:val>
            <c:numRef>
              <c:f>農業産出額!$C$9:$F$9</c:f>
              <c:numCache>
                <c:formatCode>General</c:formatCode>
                <c:ptCount val="4"/>
                <c:pt idx="0">
                  <c:v>277</c:v>
                </c:pt>
                <c:pt idx="1">
                  <c:v>288</c:v>
                </c:pt>
                <c:pt idx="2">
                  <c:v>289</c:v>
                </c:pt>
                <c:pt idx="3">
                  <c:v>322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EFE-4C77-8786-0B2EA16EC145}"/>
            </c:ext>
          </c:extLst>
        </c:ser>
        <c:ser>
          <c:idx val="7"/>
          <c:order val="7"/>
          <c:tx>
            <c:strRef>
              <c:f>農業産出額!$B$10</c:f>
              <c:strCache>
                <c:ptCount val="1"/>
                <c:pt idx="0">
                  <c:v>ブロイラー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農業産出額!$C$1:$F$2</c:f>
              <c:multiLvlStrCache>
                <c:ptCount val="4"/>
                <c:lvl>
                  <c:pt idx="0">
                    <c:v>2014</c:v>
                  </c:pt>
                  <c:pt idx="1">
                    <c:v>2015</c:v>
                  </c:pt>
                  <c:pt idx="2">
                    <c:v>2016</c:v>
                  </c:pt>
                  <c:pt idx="3">
                    <c:v>2017</c:v>
                  </c:pt>
                </c:lvl>
                <c:lvl>
                  <c:pt idx="0">
                    <c:v>H26</c:v>
                  </c:pt>
                  <c:pt idx="1">
                    <c:v>H27</c:v>
                  </c:pt>
                  <c:pt idx="2">
                    <c:v>H28</c:v>
                  </c:pt>
                  <c:pt idx="3">
                    <c:v>H29</c:v>
                  </c:pt>
                </c:lvl>
              </c:multiLvlStrCache>
            </c:multiLvlStrRef>
          </c:cat>
          <c:val>
            <c:numRef>
              <c:f>農業産出額!$C$10:$F$10</c:f>
              <c:numCache>
                <c:formatCode>General</c:formatCode>
                <c:ptCount val="4"/>
                <c:pt idx="0">
                  <c:v>169</c:v>
                </c:pt>
                <c:pt idx="1">
                  <c:v>169</c:v>
                </c:pt>
                <c:pt idx="2">
                  <c:v>179</c:v>
                </c:pt>
                <c:pt idx="3">
                  <c:v>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EFE-4C77-8786-0B2EA16EC145}"/>
            </c:ext>
          </c:extLst>
        </c:ser>
        <c:ser>
          <c:idx val="8"/>
          <c:order val="8"/>
          <c:tx>
            <c:strRef>
              <c:f>農業産出額!$B$11</c:f>
              <c:strCache>
                <c:ptCount val="1"/>
                <c:pt idx="0">
                  <c:v>農業産出額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農業産出額!$C$1:$F$2</c:f>
              <c:multiLvlStrCache>
                <c:ptCount val="4"/>
                <c:lvl>
                  <c:pt idx="0">
                    <c:v>2014</c:v>
                  </c:pt>
                  <c:pt idx="1">
                    <c:v>2015</c:v>
                  </c:pt>
                  <c:pt idx="2">
                    <c:v>2016</c:v>
                  </c:pt>
                  <c:pt idx="3">
                    <c:v>2017</c:v>
                  </c:pt>
                </c:lvl>
                <c:lvl>
                  <c:pt idx="0">
                    <c:v>H26</c:v>
                  </c:pt>
                  <c:pt idx="1">
                    <c:v>H27</c:v>
                  </c:pt>
                  <c:pt idx="2">
                    <c:v>H28</c:v>
                  </c:pt>
                  <c:pt idx="3">
                    <c:v>H29</c:v>
                  </c:pt>
                </c:lvl>
              </c:multiLvlStrCache>
            </c:multiLvlStrRef>
          </c:cat>
          <c:val>
            <c:numRef>
              <c:f>農業産出額!$C$11:$F$11</c:f>
              <c:numCache>
                <c:formatCode>General</c:formatCode>
                <c:ptCount val="4"/>
                <c:pt idx="0">
                  <c:v>483</c:v>
                </c:pt>
                <c:pt idx="1">
                  <c:v>498</c:v>
                </c:pt>
                <c:pt idx="2">
                  <c:v>510</c:v>
                </c:pt>
                <c:pt idx="3">
                  <c:v>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EFE-4C77-8786-0B2EA16EC1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51138095"/>
        <c:axId val="1351142671"/>
      </c:barChart>
      <c:catAx>
        <c:axId val="1351138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1142671"/>
        <c:crosses val="autoZero"/>
        <c:auto val="1"/>
        <c:lblAlgn val="ctr"/>
        <c:lblOffset val="100"/>
        <c:noMultiLvlLbl val="0"/>
      </c:catAx>
      <c:valAx>
        <c:axId val="1351142671"/>
        <c:scaling>
          <c:orientation val="minMax"/>
          <c:max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1138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8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作況!$A$4</c:f>
              <c:strCache>
                <c:ptCount val="1"/>
                <c:pt idx="0">
                  <c:v>作付面積(ha)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multiLvlStrRef>
              <c:f>作況!$B$2:$AA$3</c:f>
              <c:multiLvlStrCache>
                <c:ptCount val="26"/>
                <c:lvl>
                  <c:pt idx="0">
                    <c:v>1993</c:v>
                  </c:pt>
                  <c:pt idx="1">
                    <c:v>1994</c:v>
                  </c:pt>
                  <c:pt idx="2">
                    <c:v>1995</c:v>
                  </c:pt>
                  <c:pt idx="3">
                    <c:v>1996</c:v>
                  </c:pt>
                  <c:pt idx="4">
                    <c:v>1997</c:v>
                  </c:pt>
                  <c:pt idx="5">
                    <c:v>1998</c:v>
                  </c:pt>
                  <c:pt idx="6">
                    <c:v>1999</c:v>
                  </c:pt>
                  <c:pt idx="7">
                    <c:v>2000</c:v>
                  </c:pt>
                  <c:pt idx="8">
                    <c:v>2001</c:v>
                  </c:pt>
                  <c:pt idx="9">
                    <c:v>2002</c:v>
                  </c:pt>
                  <c:pt idx="10">
                    <c:v>2003</c:v>
                  </c:pt>
                  <c:pt idx="11">
                    <c:v>2004</c:v>
                  </c:pt>
                  <c:pt idx="12">
                    <c:v>2005</c:v>
                  </c:pt>
                  <c:pt idx="13">
                    <c:v>2006</c:v>
                  </c:pt>
                  <c:pt idx="14">
                    <c:v>2007</c:v>
                  </c:pt>
                  <c:pt idx="15">
                    <c:v>2008</c:v>
                  </c:pt>
                  <c:pt idx="16">
                    <c:v>2009</c:v>
                  </c:pt>
                  <c:pt idx="17">
                    <c:v>2010</c:v>
                  </c:pt>
                  <c:pt idx="18">
                    <c:v>2011</c:v>
                  </c:pt>
                  <c:pt idx="19">
                    <c:v>2012</c:v>
                  </c:pt>
                  <c:pt idx="20">
                    <c:v>2013</c:v>
                  </c:pt>
                  <c:pt idx="21">
                    <c:v>2014</c:v>
                  </c:pt>
                  <c:pt idx="22">
                    <c:v>2015</c:v>
                  </c:pt>
                  <c:pt idx="23">
                    <c:v>2016</c:v>
                  </c:pt>
                  <c:pt idx="24">
                    <c:v>2017</c:v>
                  </c:pt>
                  <c:pt idx="25">
                    <c:v>2018</c:v>
                  </c:pt>
                </c:lvl>
                <c:lvl>
                  <c:pt idx="0">
                    <c:v>H5</c:v>
                  </c:pt>
                  <c:pt idx="1">
                    <c:v>H6</c:v>
                  </c:pt>
                  <c:pt idx="2">
                    <c:v>H7</c:v>
                  </c:pt>
                  <c:pt idx="3">
                    <c:v>H8</c:v>
                  </c:pt>
                  <c:pt idx="4">
                    <c:v>H9</c:v>
                  </c:pt>
                  <c:pt idx="5">
                    <c:v>H10</c:v>
                  </c:pt>
                  <c:pt idx="6">
                    <c:v>H11</c:v>
                  </c:pt>
                  <c:pt idx="7">
                    <c:v>H12</c:v>
                  </c:pt>
                  <c:pt idx="8">
                    <c:v>H13</c:v>
                  </c:pt>
                  <c:pt idx="9">
                    <c:v>H14</c:v>
                  </c:pt>
                  <c:pt idx="10">
                    <c:v>H15</c:v>
                  </c:pt>
                  <c:pt idx="11">
                    <c:v>H16</c:v>
                  </c:pt>
                  <c:pt idx="12">
                    <c:v>H17</c:v>
                  </c:pt>
                  <c:pt idx="13">
                    <c:v>H18</c:v>
                  </c:pt>
                  <c:pt idx="14">
                    <c:v>H19</c:v>
                  </c:pt>
                  <c:pt idx="15">
                    <c:v>H20</c:v>
                  </c:pt>
                  <c:pt idx="16">
                    <c:v>H21</c:v>
                  </c:pt>
                  <c:pt idx="17">
                    <c:v>H22</c:v>
                  </c:pt>
                  <c:pt idx="18">
                    <c:v>H23</c:v>
                  </c:pt>
                  <c:pt idx="19">
                    <c:v>H24</c:v>
                  </c:pt>
                  <c:pt idx="20">
                    <c:v>H25</c:v>
                  </c:pt>
                  <c:pt idx="21">
                    <c:v>H26</c:v>
                  </c:pt>
                  <c:pt idx="22">
                    <c:v>H27</c:v>
                  </c:pt>
                  <c:pt idx="23">
                    <c:v>H28</c:v>
                  </c:pt>
                  <c:pt idx="24">
                    <c:v>H29</c:v>
                  </c:pt>
                  <c:pt idx="25">
                    <c:v>H30</c:v>
                  </c:pt>
                </c:lvl>
              </c:multiLvlStrCache>
            </c:multiLvlStrRef>
          </c:cat>
          <c:val>
            <c:numRef>
              <c:f>作況!$B$4:$AA$4</c:f>
              <c:numCache>
                <c:formatCode>#,##0_);[Red]\(#,##0\)</c:formatCode>
                <c:ptCount val="26"/>
                <c:pt idx="0">
                  <c:v>325</c:v>
                </c:pt>
                <c:pt idx="1">
                  <c:v>326</c:v>
                </c:pt>
                <c:pt idx="2">
                  <c:v>318</c:v>
                </c:pt>
                <c:pt idx="3">
                  <c:v>288</c:v>
                </c:pt>
                <c:pt idx="4">
                  <c:v>284</c:v>
                </c:pt>
                <c:pt idx="5">
                  <c:v>275</c:v>
                </c:pt>
                <c:pt idx="6">
                  <c:v>273</c:v>
                </c:pt>
                <c:pt idx="7">
                  <c:v>260</c:v>
                </c:pt>
                <c:pt idx="8">
                  <c:v>258</c:v>
                </c:pt>
                <c:pt idx="9">
                  <c:v>254</c:v>
                </c:pt>
                <c:pt idx="10">
                  <c:v>244</c:v>
                </c:pt>
                <c:pt idx="11">
                  <c:v>244</c:v>
                </c:pt>
                <c:pt idx="12">
                  <c:v>241</c:v>
                </c:pt>
                <c:pt idx="13">
                  <c:v>240</c:v>
                </c:pt>
                <c:pt idx="14">
                  <c:v>231</c:v>
                </c:pt>
                <c:pt idx="15">
                  <c:v>226</c:v>
                </c:pt>
                <c:pt idx="16">
                  <c:v>225</c:v>
                </c:pt>
                <c:pt idx="17">
                  <c:v>223</c:v>
                </c:pt>
                <c:pt idx="18">
                  <c:v>213</c:v>
                </c:pt>
                <c:pt idx="19">
                  <c:v>209</c:v>
                </c:pt>
                <c:pt idx="20">
                  <c:v>204</c:v>
                </c:pt>
                <c:pt idx="21">
                  <c:v>203</c:v>
                </c:pt>
                <c:pt idx="22">
                  <c:v>191</c:v>
                </c:pt>
                <c:pt idx="23">
                  <c:v>183</c:v>
                </c:pt>
                <c:pt idx="24">
                  <c:v>179</c:v>
                </c:pt>
                <c:pt idx="25">
                  <c:v>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4C-4C4E-A765-7EB3015CA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0013967"/>
        <c:axId val="1390012719"/>
      </c:areaChart>
      <c:lineChart>
        <c:grouping val="standard"/>
        <c:varyColors val="0"/>
        <c:ser>
          <c:idx val="1"/>
          <c:order val="1"/>
          <c:tx>
            <c:strRef>
              <c:f>作況!$A$5</c:f>
              <c:strCache>
                <c:ptCount val="1"/>
                <c:pt idx="0">
                  <c:v>収穫量(t)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作況!$B$2:$AA$3</c:f>
              <c:multiLvlStrCache>
                <c:ptCount val="26"/>
                <c:lvl>
                  <c:pt idx="0">
                    <c:v>1993</c:v>
                  </c:pt>
                  <c:pt idx="1">
                    <c:v>1994</c:v>
                  </c:pt>
                  <c:pt idx="2">
                    <c:v>1995</c:v>
                  </c:pt>
                  <c:pt idx="3">
                    <c:v>1996</c:v>
                  </c:pt>
                  <c:pt idx="4">
                    <c:v>1997</c:v>
                  </c:pt>
                  <c:pt idx="5">
                    <c:v>1998</c:v>
                  </c:pt>
                  <c:pt idx="6">
                    <c:v>1999</c:v>
                  </c:pt>
                  <c:pt idx="7">
                    <c:v>2000</c:v>
                  </c:pt>
                  <c:pt idx="8">
                    <c:v>2001</c:v>
                  </c:pt>
                  <c:pt idx="9">
                    <c:v>2002</c:v>
                  </c:pt>
                  <c:pt idx="10">
                    <c:v>2003</c:v>
                  </c:pt>
                  <c:pt idx="11">
                    <c:v>2004</c:v>
                  </c:pt>
                  <c:pt idx="12">
                    <c:v>2005</c:v>
                  </c:pt>
                  <c:pt idx="13">
                    <c:v>2006</c:v>
                  </c:pt>
                  <c:pt idx="14">
                    <c:v>2007</c:v>
                  </c:pt>
                  <c:pt idx="15">
                    <c:v>2008</c:v>
                  </c:pt>
                  <c:pt idx="16">
                    <c:v>2009</c:v>
                  </c:pt>
                  <c:pt idx="17">
                    <c:v>2010</c:v>
                  </c:pt>
                  <c:pt idx="18">
                    <c:v>2011</c:v>
                  </c:pt>
                  <c:pt idx="19">
                    <c:v>2012</c:v>
                  </c:pt>
                  <c:pt idx="20">
                    <c:v>2013</c:v>
                  </c:pt>
                  <c:pt idx="21">
                    <c:v>2014</c:v>
                  </c:pt>
                  <c:pt idx="22">
                    <c:v>2015</c:v>
                  </c:pt>
                  <c:pt idx="23">
                    <c:v>2016</c:v>
                  </c:pt>
                  <c:pt idx="24">
                    <c:v>2017</c:v>
                  </c:pt>
                  <c:pt idx="25">
                    <c:v>2018</c:v>
                  </c:pt>
                </c:lvl>
                <c:lvl>
                  <c:pt idx="0">
                    <c:v>H5</c:v>
                  </c:pt>
                  <c:pt idx="1">
                    <c:v>H6</c:v>
                  </c:pt>
                  <c:pt idx="2">
                    <c:v>H7</c:v>
                  </c:pt>
                  <c:pt idx="3">
                    <c:v>H8</c:v>
                  </c:pt>
                  <c:pt idx="4">
                    <c:v>H9</c:v>
                  </c:pt>
                  <c:pt idx="5">
                    <c:v>H10</c:v>
                  </c:pt>
                  <c:pt idx="6">
                    <c:v>H11</c:v>
                  </c:pt>
                  <c:pt idx="7">
                    <c:v>H12</c:v>
                  </c:pt>
                  <c:pt idx="8">
                    <c:v>H13</c:v>
                  </c:pt>
                  <c:pt idx="9">
                    <c:v>H14</c:v>
                  </c:pt>
                  <c:pt idx="10">
                    <c:v>H15</c:v>
                  </c:pt>
                  <c:pt idx="11">
                    <c:v>H16</c:v>
                  </c:pt>
                  <c:pt idx="12">
                    <c:v>H17</c:v>
                  </c:pt>
                  <c:pt idx="13">
                    <c:v>H18</c:v>
                  </c:pt>
                  <c:pt idx="14">
                    <c:v>H19</c:v>
                  </c:pt>
                  <c:pt idx="15">
                    <c:v>H20</c:v>
                  </c:pt>
                  <c:pt idx="16">
                    <c:v>H21</c:v>
                  </c:pt>
                  <c:pt idx="17">
                    <c:v>H22</c:v>
                  </c:pt>
                  <c:pt idx="18">
                    <c:v>H23</c:v>
                  </c:pt>
                  <c:pt idx="19">
                    <c:v>H24</c:v>
                  </c:pt>
                  <c:pt idx="20">
                    <c:v>H25</c:v>
                  </c:pt>
                  <c:pt idx="21">
                    <c:v>H26</c:v>
                  </c:pt>
                  <c:pt idx="22">
                    <c:v>H27</c:v>
                  </c:pt>
                  <c:pt idx="23">
                    <c:v>H28</c:v>
                  </c:pt>
                  <c:pt idx="24">
                    <c:v>H29</c:v>
                  </c:pt>
                  <c:pt idx="25">
                    <c:v>H30</c:v>
                  </c:pt>
                </c:lvl>
              </c:multiLvlStrCache>
            </c:multiLvlStrRef>
          </c:cat>
          <c:val>
            <c:numRef>
              <c:f>作況!$B$5:$AA$5</c:f>
              <c:numCache>
                <c:formatCode>#,##0_);[Red]\(#,##0\)</c:formatCode>
                <c:ptCount val="26"/>
                <c:pt idx="0">
                  <c:v>101</c:v>
                </c:pt>
                <c:pt idx="1">
                  <c:v>1700</c:v>
                </c:pt>
                <c:pt idx="2">
                  <c:v>1460</c:v>
                </c:pt>
                <c:pt idx="3">
                  <c:v>1350</c:v>
                </c:pt>
                <c:pt idx="4">
                  <c:v>1410</c:v>
                </c:pt>
                <c:pt idx="5">
                  <c:v>1240</c:v>
                </c:pt>
                <c:pt idx="6">
                  <c:v>1420</c:v>
                </c:pt>
                <c:pt idx="7">
                  <c:v>1380</c:v>
                </c:pt>
                <c:pt idx="8">
                  <c:v>1190</c:v>
                </c:pt>
                <c:pt idx="9">
                  <c:v>1270</c:v>
                </c:pt>
                <c:pt idx="10">
                  <c:v>891</c:v>
                </c:pt>
                <c:pt idx="11">
                  <c:v>1260</c:v>
                </c:pt>
                <c:pt idx="12">
                  <c:v>1210</c:v>
                </c:pt>
                <c:pt idx="13">
                  <c:v>1170</c:v>
                </c:pt>
                <c:pt idx="14">
                  <c:v>1160</c:v>
                </c:pt>
                <c:pt idx="15">
                  <c:v>1120</c:v>
                </c:pt>
                <c:pt idx="16">
                  <c:v>1090</c:v>
                </c:pt>
                <c:pt idx="17">
                  <c:v>1120</c:v>
                </c:pt>
                <c:pt idx="18">
                  <c:v>1070</c:v>
                </c:pt>
                <c:pt idx="19">
                  <c:v>1090</c:v>
                </c:pt>
                <c:pt idx="20">
                  <c:v>959</c:v>
                </c:pt>
                <c:pt idx="21">
                  <c:v>1060</c:v>
                </c:pt>
                <c:pt idx="22">
                  <c:v>997</c:v>
                </c:pt>
                <c:pt idx="23">
                  <c:v>924</c:v>
                </c:pt>
                <c:pt idx="24">
                  <c:v>884</c:v>
                </c:pt>
                <c:pt idx="25">
                  <c:v>860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D4C-4C4E-A765-7EB3015CA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6388767"/>
        <c:axId val="1257214943"/>
      </c:lineChart>
      <c:catAx>
        <c:axId val="1390013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90012719"/>
        <c:crosses val="autoZero"/>
        <c:auto val="1"/>
        <c:lblAlgn val="ctr"/>
        <c:lblOffset val="100"/>
        <c:noMultiLvlLbl val="0"/>
      </c:catAx>
      <c:valAx>
        <c:axId val="13900127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90013967"/>
        <c:crosses val="autoZero"/>
        <c:crossBetween val="between"/>
      </c:valAx>
      <c:valAx>
        <c:axId val="1257214943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96388767"/>
        <c:crosses val="max"/>
        <c:crossBetween val="between"/>
      </c:valAx>
      <c:catAx>
        <c:axId val="139638876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5721494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865106233701463E-2"/>
          <c:y val="6.1827033218785798E-2"/>
          <c:w val="0.90051707304702855"/>
          <c:h val="0.683494558991981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耕地!$A$4</c:f>
              <c:strCache>
                <c:ptCount val="1"/>
                <c:pt idx="0">
                  <c:v>田耕地面積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耕地!$B$3:$AA$3</c:f>
              <c:strCache>
                <c:ptCount val="26"/>
                <c:pt idx="0">
                  <c:v>H5(1993)</c:v>
                </c:pt>
                <c:pt idx="1">
                  <c:v>H6(1994)</c:v>
                </c:pt>
                <c:pt idx="2">
                  <c:v>H7(1995)</c:v>
                </c:pt>
                <c:pt idx="3">
                  <c:v>H8(1996)</c:v>
                </c:pt>
                <c:pt idx="4">
                  <c:v>H9(1997)</c:v>
                </c:pt>
                <c:pt idx="5">
                  <c:v>H10(1998)</c:v>
                </c:pt>
                <c:pt idx="6">
                  <c:v>H11(1999)</c:v>
                </c:pt>
                <c:pt idx="7">
                  <c:v>H12(2000)</c:v>
                </c:pt>
                <c:pt idx="8">
                  <c:v>H13(2001)</c:v>
                </c:pt>
                <c:pt idx="9">
                  <c:v>H14(2002)</c:v>
                </c:pt>
                <c:pt idx="10">
                  <c:v>H15(2003)</c:v>
                </c:pt>
                <c:pt idx="11">
                  <c:v>H16(2004)</c:v>
                </c:pt>
                <c:pt idx="12">
                  <c:v>H17(2005)</c:v>
                </c:pt>
                <c:pt idx="13">
                  <c:v>H18(2006)</c:v>
                </c:pt>
                <c:pt idx="14">
                  <c:v>H19(2007)</c:v>
                </c:pt>
                <c:pt idx="15">
                  <c:v>H20(2008)</c:v>
                </c:pt>
                <c:pt idx="16">
                  <c:v>H21(2009)</c:v>
                </c:pt>
                <c:pt idx="17">
                  <c:v>H22(2010)</c:v>
                </c:pt>
                <c:pt idx="18">
                  <c:v>H23(2011)</c:v>
                </c:pt>
                <c:pt idx="19">
                  <c:v>H24(2012)</c:v>
                </c:pt>
                <c:pt idx="20">
                  <c:v>H25(2013)</c:v>
                </c:pt>
                <c:pt idx="21">
                  <c:v>H26(2014)</c:v>
                </c:pt>
                <c:pt idx="22">
                  <c:v>H27(2015)</c:v>
                </c:pt>
                <c:pt idx="23">
                  <c:v>H28(2016)</c:v>
                </c:pt>
                <c:pt idx="24">
                  <c:v>H29(2017)</c:v>
                </c:pt>
                <c:pt idx="25">
                  <c:v>H30(2018)</c:v>
                </c:pt>
              </c:strCache>
            </c:strRef>
          </c:cat>
          <c:val>
            <c:numRef>
              <c:f>耕地!$B$4:$AA$4</c:f>
              <c:numCache>
                <c:formatCode>#,##0_);[Red]\(#,##0\)</c:formatCode>
                <c:ptCount val="26"/>
                <c:pt idx="0">
                  <c:v>506</c:v>
                </c:pt>
                <c:pt idx="1">
                  <c:v>502</c:v>
                </c:pt>
                <c:pt idx="2">
                  <c:v>499</c:v>
                </c:pt>
                <c:pt idx="3">
                  <c:v>497</c:v>
                </c:pt>
                <c:pt idx="4">
                  <c:v>493</c:v>
                </c:pt>
                <c:pt idx="5">
                  <c:v>488</c:v>
                </c:pt>
                <c:pt idx="6">
                  <c:v>479</c:v>
                </c:pt>
                <c:pt idx="7">
                  <c:v>463</c:v>
                </c:pt>
                <c:pt idx="8">
                  <c:v>462</c:v>
                </c:pt>
                <c:pt idx="9">
                  <c:v>461</c:v>
                </c:pt>
                <c:pt idx="10">
                  <c:v>460</c:v>
                </c:pt>
                <c:pt idx="11">
                  <c:v>459</c:v>
                </c:pt>
                <c:pt idx="12">
                  <c:v>458</c:v>
                </c:pt>
                <c:pt idx="13">
                  <c:v>452</c:v>
                </c:pt>
                <c:pt idx="14">
                  <c:v>451</c:v>
                </c:pt>
                <c:pt idx="15">
                  <c:v>451</c:v>
                </c:pt>
                <c:pt idx="16">
                  <c:v>450</c:v>
                </c:pt>
                <c:pt idx="17">
                  <c:v>449</c:v>
                </c:pt>
                <c:pt idx="18">
                  <c:v>449</c:v>
                </c:pt>
                <c:pt idx="19">
                  <c:v>449</c:v>
                </c:pt>
                <c:pt idx="20">
                  <c:v>449</c:v>
                </c:pt>
                <c:pt idx="21">
                  <c:v>439</c:v>
                </c:pt>
                <c:pt idx="22">
                  <c:v>435</c:v>
                </c:pt>
                <c:pt idx="23">
                  <c:v>435</c:v>
                </c:pt>
                <c:pt idx="24">
                  <c:v>434</c:v>
                </c:pt>
                <c:pt idx="25">
                  <c:v>432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48-4ABC-9E6F-73F2852172CE}"/>
            </c:ext>
          </c:extLst>
        </c:ser>
        <c:ser>
          <c:idx val="1"/>
          <c:order val="1"/>
          <c:tx>
            <c:strRef>
              <c:f>耕地!$A$5</c:f>
              <c:strCache>
                <c:ptCount val="1"/>
                <c:pt idx="0">
                  <c:v>畑耕地面積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耕地!$B$3:$AA$3</c:f>
              <c:strCache>
                <c:ptCount val="26"/>
                <c:pt idx="0">
                  <c:v>H5(1993)</c:v>
                </c:pt>
                <c:pt idx="1">
                  <c:v>H6(1994)</c:v>
                </c:pt>
                <c:pt idx="2">
                  <c:v>H7(1995)</c:v>
                </c:pt>
                <c:pt idx="3">
                  <c:v>H8(1996)</c:v>
                </c:pt>
                <c:pt idx="4">
                  <c:v>H9(1997)</c:v>
                </c:pt>
                <c:pt idx="5">
                  <c:v>H10(1998)</c:v>
                </c:pt>
                <c:pt idx="6">
                  <c:v>H11(1999)</c:v>
                </c:pt>
                <c:pt idx="7">
                  <c:v>H12(2000)</c:v>
                </c:pt>
                <c:pt idx="8">
                  <c:v>H13(2001)</c:v>
                </c:pt>
                <c:pt idx="9">
                  <c:v>H14(2002)</c:v>
                </c:pt>
                <c:pt idx="10">
                  <c:v>H15(2003)</c:v>
                </c:pt>
                <c:pt idx="11">
                  <c:v>H16(2004)</c:v>
                </c:pt>
                <c:pt idx="12">
                  <c:v>H17(2005)</c:v>
                </c:pt>
                <c:pt idx="13">
                  <c:v>H18(2006)</c:v>
                </c:pt>
                <c:pt idx="14">
                  <c:v>H19(2007)</c:v>
                </c:pt>
                <c:pt idx="15">
                  <c:v>H20(2008)</c:v>
                </c:pt>
                <c:pt idx="16">
                  <c:v>H21(2009)</c:v>
                </c:pt>
                <c:pt idx="17">
                  <c:v>H22(2010)</c:v>
                </c:pt>
                <c:pt idx="18">
                  <c:v>H23(2011)</c:v>
                </c:pt>
                <c:pt idx="19">
                  <c:v>H24(2012)</c:v>
                </c:pt>
                <c:pt idx="20">
                  <c:v>H25(2013)</c:v>
                </c:pt>
                <c:pt idx="21">
                  <c:v>H26(2014)</c:v>
                </c:pt>
                <c:pt idx="22">
                  <c:v>H27(2015)</c:v>
                </c:pt>
                <c:pt idx="23">
                  <c:v>H28(2016)</c:v>
                </c:pt>
                <c:pt idx="24">
                  <c:v>H29(2017)</c:v>
                </c:pt>
                <c:pt idx="25">
                  <c:v>H30(2018)</c:v>
                </c:pt>
              </c:strCache>
            </c:strRef>
          </c:cat>
          <c:val>
            <c:numRef>
              <c:f>耕地!$B$5:$AA$5</c:f>
              <c:numCache>
                <c:formatCode>#,##0_);[Red]\(#,##0\)</c:formatCode>
                <c:ptCount val="26"/>
                <c:pt idx="0">
                  <c:v>1220</c:v>
                </c:pt>
                <c:pt idx="1">
                  <c:v>1220</c:v>
                </c:pt>
                <c:pt idx="2">
                  <c:v>1210</c:v>
                </c:pt>
                <c:pt idx="3">
                  <c:v>1200</c:v>
                </c:pt>
                <c:pt idx="4">
                  <c:v>1190</c:v>
                </c:pt>
                <c:pt idx="5">
                  <c:v>1070</c:v>
                </c:pt>
                <c:pt idx="6">
                  <c:v>1000</c:v>
                </c:pt>
                <c:pt idx="7">
                  <c:v>644</c:v>
                </c:pt>
                <c:pt idx="8">
                  <c:v>622</c:v>
                </c:pt>
                <c:pt idx="9">
                  <c:v>619</c:v>
                </c:pt>
                <c:pt idx="10">
                  <c:v>557</c:v>
                </c:pt>
                <c:pt idx="11">
                  <c:v>557</c:v>
                </c:pt>
                <c:pt idx="12">
                  <c:v>556</c:v>
                </c:pt>
                <c:pt idx="13">
                  <c:v>544</c:v>
                </c:pt>
                <c:pt idx="14">
                  <c:v>543</c:v>
                </c:pt>
                <c:pt idx="15">
                  <c:v>543</c:v>
                </c:pt>
                <c:pt idx="16">
                  <c:v>543</c:v>
                </c:pt>
                <c:pt idx="17">
                  <c:v>541</c:v>
                </c:pt>
                <c:pt idx="18">
                  <c:v>541</c:v>
                </c:pt>
                <c:pt idx="19">
                  <c:v>541</c:v>
                </c:pt>
                <c:pt idx="20">
                  <c:v>539</c:v>
                </c:pt>
                <c:pt idx="21">
                  <c:v>535</c:v>
                </c:pt>
                <c:pt idx="22">
                  <c:v>530</c:v>
                </c:pt>
                <c:pt idx="23">
                  <c:v>530</c:v>
                </c:pt>
                <c:pt idx="24">
                  <c:v>530</c:v>
                </c:pt>
                <c:pt idx="25">
                  <c:v>529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48-4ABC-9E6F-73F2852172CE}"/>
            </c:ext>
          </c:extLst>
        </c:ser>
        <c:ser>
          <c:idx val="2"/>
          <c:order val="2"/>
          <c:tx>
            <c:strRef>
              <c:f>耕地!$A$6</c:f>
              <c:strCache>
                <c:ptCount val="1"/>
                <c:pt idx="0">
                  <c:v>耕地面積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耕地!$B$3:$AA$3</c:f>
              <c:strCache>
                <c:ptCount val="26"/>
                <c:pt idx="0">
                  <c:v>H5(1993)</c:v>
                </c:pt>
                <c:pt idx="1">
                  <c:v>H6(1994)</c:v>
                </c:pt>
                <c:pt idx="2">
                  <c:v>H7(1995)</c:v>
                </c:pt>
                <c:pt idx="3">
                  <c:v>H8(1996)</c:v>
                </c:pt>
                <c:pt idx="4">
                  <c:v>H9(1997)</c:v>
                </c:pt>
                <c:pt idx="5">
                  <c:v>H10(1998)</c:v>
                </c:pt>
                <c:pt idx="6">
                  <c:v>H11(1999)</c:v>
                </c:pt>
                <c:pt idx="7">
                  <c:v>H12(2000)</c:v>
                </c:pt>
                <c:pt idx="8">
                  <c:v>H13(2001)</c:v>
                </c:pt>
                <c:pt idx="9">
                  <c:v>H14(2002)</c:v>
                </c:pt>
                <c:pt idx="10">
                  <c:v>H15(2003)</c:v>
                </c:pt>
                <c:pt idx="11">
                  <c:v>H16(2004)</c:v>
                </c:pt>
                <c:pt idx="12">
                  <c:v>H17(2005)</c:v>
                </c:pt>
                <c:pt idx="13">
                  <c:v>H18(2006)</c:v>
                </c:pt>
                <c:pt idx="14">
                  <c:v>H19(2007)</c:v>
                </c:pt>
                <c:pt idx="15">
                  <c:v>H20(2008)</c:v>
                </c:pt>
                <c:pt idx="16">
                  <c:v>H21(2009)</c:v>
                </c:pt>
                <c:pt idx="17">
                  <c:v>H22(2010)</c:v>
                </c:pt>
                <c:pt idx="18">
                  <c:v>H23(2011)</c:v>
                </c:pt>
                <c:pt idx="19">
                  <c:v>H24(2012)</c:v>
                </c:pt>
                <c:pt idx="20">
                  <c:v>H25(2013)</c:v>
                </c:pt>
                <c:pt idx="21">
                  <c:v>H26(2014)</c:v>
                </c:pt>
                <c:pt idx="22">
                  <c:v>H27(2015)</c:v>
                </c:pt>
                <c:pt idx="23">
                  <c:v>H28(2016)</c:v>
                </c:pt>
                <c:pt idx="24">
                  <c:v>H29(2017)</c:v>
                </c:pt>
                <c:pt idx="25">
                  <c:v>H30(2018)</c:v>
                </c:pt>
              </c:strCache>
            </c:strRef>
          </c:cat>
          <c:val>
            <c:numRef>
              <c:f>耕地!$B$6:$AA$6</c:f>
              <c:numCache>
                <c:formatCode>#,##0_);[Red]\(#,##0\)</c:formatCode>
                <c:ptCount val="26"/>
                <c:pt idx="0">
                  <c:v>1730</c:v>
                </c:pt>
                <c:pt idx="1">
                  <c:v>1720</c:v>
                </c:pt>
                <c:pt idx="2">
                  <c:v>1710</c:v>
                </c:pt>
                <c:pt idx="3">
                  <c:v>1690</c:v>
                </c:pt>
                <c:pt idx="4">
                  <c:v>1680</c:v>
                </c:pt>
                <c:pt idx="5">
                  <c:v>1560</c:v>
                </c:pt>
                <c:pt idx="6">
                  <c:v>1480</c:v>
                </c:pt>
                <c:pt idx="7">
                  <c:v>1110</c:v>
                </c:pt>
                <c:pt idx="8">
                  <c:v>1080</c:v>
                </c:pt>
                <c:pt idx="9">
                  <c:v>1080</c:v>
                </c:pt>
                <c:pt idx="10">
                  <c:v>1020</c:v>
                </c:pt>
                <c:pt idx="11">
                  <c:v>1020</c:v>
                </c:pt>
                <c:pt idx="12">
                  <c:v>1010</c:v>
                </c:pt>
                <c:pt idx="13">
                  <c:v>996</c:v>
                </c:pt>
                <c:pt idx="14">
                  <c:v>994</c:v>
                </c:pt>
                <c:pt idx="15">
                  <c:v>994</c:v>
                </c:pt>
                <c:pt idx="16">
                  <c:v>993</c:v>
                </c:pt>
                <c:pt idx="17">
                  <c:v>990</c:v>
                </c:pt>
                <c:pt idx="18">
                  <c:v>990</c:v>
                </c:pt>
                <c:pt idx="19">
                  <c:v>990</c:v>
                </c:pt>
                <c:pt idx="20">
                  <c:v>988</c:v>
                </c:pt>
                <c:pt idx="21">
                  <c:v>974</c:v>
                </c:pt>
                <c:pt idx="22">
                  <c:v>965</c:v>
                </c:pt>
                <c:pt idx="23">
                  <c:v>965</c:v>
                </c:pt>
                <c:pt idx="24">
                  <c:v>964</c:v>
                </c:pt>
                <c:pt idx="25">
                  <c:v>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48-4ABC-9E6F-73F2852172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44400271"/>
        <c:axId val="844395695"/>
      </c:barChart>
      <c:catAx>
        <c:axId val="844400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844395695"/>
        <c:crosses val="autoZero"/>
        <c:auto val="1"/>
        <c:lblAlgn val="ctr"/>
        <c:lblOffset val="100"/>
        <c:noMultiLvlLbl val="0"/>
      </c:catAx>
      <c:valAx>
        <c:axId val="844395695"/>
        <c:scaling>
          <c:orientation val="minMax"/>
          <c:max val="1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8444002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r>
              <a:rPr lang="ja-JP"/>
              <a:t>平成</a:t>
            </a:r>
            <a:r>
              <a:rPr lang="en-US"/>
              <a:t>17</a:t>
            </a:r>
            <a:r>
              <a:rPr lang="ja-JP"/>
              <a:t>年（</a:t>
            </a:r>
            <a:r>
              <a:rPr lang="en-US"/>
              <a:t>2005</a:t>
            </a:r>
            <a:r>
              <a:rPr lang="ja-JP"/>
              <a:t>）</a:t>
            </a:r>
          </a:p>
        </c:rich>
      </c:tx>
      <c:layout>
        <c:manualLayout>
          <c:xMode val="edge"/>
          <c:yMode val="edge"/>
          <c:x val="0.2728301653200676"/>
          <c:y val="2.989799107633525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1029973118279569"/>
          <c:y val="0.16190148148148148"/>
          <c:w val="0.77940053763440864"/>
          <c:h val="0.7376274074074074"/>
        </c:manualLayout>
      </c:layout>
      <c:barChart>
        <c:barDir val="bar"/>
        <c:grouping val="clustered"/>
        <c:varyColors val="0"/>
        <c:ser>
          <c:idx val="1"/>
          <c:order val="1"/>
          <c:tx>
            <c:strRef>
              <c:f>人口ピラミッド!$A$22</c:f>
              <c:strCache>
                <c:ptCount val="1"/>
                <c:pt idx="0">
                  <c:v>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人口ピラミッド!$B$3:$B$21</c:f>
              <c:strCache>
                <c:ptCount val="19"/>
                <c:pt idx="0">
                  <c:v>0-4歳</c:v>
                </c:pt>
                <c:pt idx="1">
                  <c:v>5-9歳</c:v>
                </c:pt>
                <c:pt idx="2">
                  <c:v>10-14歳</c:v>
                </c:pt>
                <c:pt idx="3">
                  <c:v>15-19歳</c:v>
                </c:pt>
                <c:pt idx="4">
                  <c:v>20-24歳</c:v>
                </c:pt>
                <c:pt idx="5">
                  <c:v>25-29歳</c:v>
                </c:pt>
                <c:pt idx="6">
                  <c:v>30-34歳</c:v>
                </c:pt>
                <c:pt idx="7">
                  <c:v>35-39歳</c:v>
                </c:pt>
                <c:pt idx="8">
                  <c:v>40-44歳</c:v>
                </c:pt>
                <c:pt idx="9">
                  <c:v>45-49歳</c:v>
                </c:pt>
                <c:pt idx="10">
                  <c:v>50-54歳</c:v>
                </c:pt>
                <c:pt idx="11">
                  <c:v>55-59歳</c:v>
                </c:pt>
                <c:pt idx="12">
                  <c:v>60-64歳</c:v>
                </c:pt>
                <c:pt idx="13">
                  <c:v>65-69歳</c:v>
                </c:pt>
                <c:pt idx="14">
                  <c:v>70-74歳</c:v>
                </c:pt>
                <c:pt idx="15">
                  <c:v>75-79歳</c:v>
                </c:pt>
                <c:pt idx="16">
                  <c:v>80-84歳</c:v>
                </c:pt>
                <c:pt idx="17">
                  <c:v>85-89歳</c:v>
                </c:pt>
                <c:pt idx="18">
                  <c:v>90歳以上</c:v>
                </c:pt>
              </c:strCache>
            </c:strRef>
          </c:cat>
          <c:val>
            <c:numRef>
              <c:f>人口ピラミッド!$D$22:$D$40</c:f>
              <c:numCache>
                <c:formatCode>General</c:formatCode>
                <c:ptCount val="19"/>
                <c:pt idx="0">
                  <c:v>137</c:v>
                </c:pt>
                <c:pt idx="1">
                  <c:v>190</c:v>
                </c:pt>
                <c:pt idx="2">
                  <c:v>223</c:v>
                </c:pt>
                <c:pt idx="3">
                  <c:v>185</c:v>
                </c:pt>
                <c:pt idx="4">
                  <c:v>114</c:v>
                </c:pt>
                <c:pt idx="5">
                  <c:v>139</c:v>
                </c:pt>
                <c:pt idx="6">
                  <c:v>173</c:v>
                </c:pt>
                <c:pt idx="7">
                  <c:v>203</c:v>
                </c:pt>
                <c:pt idx="8">
                  <c:v>239</c:v>
                </c:pt>
                <c:pt idx="9">
                  <c:v>242</c:v>
                </c:pt>
                <c:pt idx="10">
                  <c:v>257</c:v>
                </c:pt>
                <c:pt idx="11">
                  <c:v>304</c:v>
                </c:pt>
                <c:pt idx="12">
                  <c:v>376</c:v>
                </c:pt>
                <c:pt idx="13">
                  <c:v>381</c:v>
                </c:pt>
                <c:pt idx="14">
                  <c:v>323</c:v>
                </c:pt>
                <c:pt idx="15">
                  <c:v>227</c:v>
                </c:pt>
                <c:pt idx="16">
                  <c:v>171</c:v>
                </c:pt>
                <c:pt idx="17">
                  <c:v>103</c:v>
                </c:pt>
                <c:pt idx="18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06-4872-B39B-E29D325F0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49884832"/>
        <c:axId val="2049885664"/>
      </c:barChart>
      <c:barChart>
        <c:barDir val="bar"/>
        <c:grouping val="clustered"/>
        <c:varyColors val="0"/>
        <c:ser>
          <c:idx val="0"/>
          <c:order val="0"/>
          <c:tx>
            <c:strRef>
              <c:f>人口ピラミッド!$A$3</c:f>
              <c:strCache>
                <c:ptCount val="1"/>
                <c:pt idx="0">
                  <c:v>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'[2]5歳階級人口推移グラフ'!$A$4:$A$24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cat>
          <c:val>
            <c:numRef>
              <c:f>人口ピラミッド!$D$3:$D$21</c:f>
              <c:numCache>
                <c:formatCode>General</c:formatCode>
                <c:ptCount val="19"/>
                <c:pt idx="0">
                  <c:v>139</c:v>
                </c:pt>
                <c:pt idx="1">
                  <c:v>198</c:v>
                </c:pt>
                <c:pt idx="2">
                  <c:v>233</c:v>
                </c:pt>
                <c:pt idx="3">
                  <c:v>180</c:v>
                </c:pt>
                <c:pt idx="4">
                  <c:v>124</c:v>
                </c:pt>
                <c:pt idx="5">
                  <c:v>125</c:v>
                </c:pt>
                <c:pt idx="6">
                  <c:v>205</c:v>
                </c:pt>
                <c:pt idx="7">
                  <c:v>247</c:v>
                </c:pt>
                <c:pt idx="8">
                  <c:v>287</c:v>
                </c:pt>
                <c:pt idx="9">
                  <c:v>261</c:v>
                </c:pt>
                <c:pt idx="10">
                  <c:v>237</c:v>
                </c:pt>
                <c:pt idx="11">
                  <c:v>279</c:v>
                </c:pt>
                <c:pt idx="12">
                  <c:v>331</c:v>
                </c:pt>
                <c:pt idx="13">
                  <c:v>327</c:v>
                </c:pt>
                <c:pt idx="14">
                  <c:v>214</c:v>
                </c:pt>
                <c:pt idx="15">
                  <c:v>148</c:v>
                </c:pt>
                <c:pt idx="16">
                  <c:v>124</c:v>
                </c:pt>
                <c:pt idx="17">
                  <c:v>55</c:v>
                </c:pt>
                <c:pt idx="18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06-4872-B39B-E29D325F0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8551344"/>
        <c:axId val="150636624"/>
      </c:barChart>
      <c:catAx>
        <c:axId val="2049884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49885664"/>
        <c:crosses val="autoZero"/>
        <c:auto val="1"/>
        <c:lblAlgn val="ctr"/>
        <c:lblOffset val="100"/>
        <c:noMultiLvlLbl val="0"/>
      </c:catAx>
      <c:valAx>
        <c:axId val="2049885664"/>
        <c:scaling>
          <c:orientation val="minMax"/>
          <c:max val="400"/>
          <c:min val="-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49884832"/>
        <c:crosses val="autoZero"/>
        <c:crossBetween val="between"/>
        <c:majorUnit val="200"/>
      </c:valAx>
      <c:valAx>
        <c:axId val="150636624"/>
        <c:scaling>
          <c:orientation val="maxMin"/>
          <c:max val="400"/>
          <c:min val="-600"/>
        </c:scaling>
        <c:delete val="0"/>
        <c:axPos val="t"/>
        <c:numFmt formatCode="#,##0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8551344"/>
        <c:crosses val="max"/>
        <c:crossBetween val="between"/>
      </c:valAx>
      <c:catAx>
        <c:axId val="178551344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506366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solidFill>
        <a:schemeClr val="bg1">
          <a:lumMod val="50000"/>
        </a:schemeClr>
      </a:solidFill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作況!$A$27</c:f>
              <c:strCache>
                <c:ptCount val="1"/>
                <c:pt idx="0">
                  <c:v>作付面積(ha)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multiLvlStrRef>
              <c:f>作況!$B$25:$AA$26</c:f>
              <c:multiLvlStrCache>
                <c:ptCount val="26"/>
                <c:lvl>
                  <c:pt idx="0">
                    <c:v>1993</c:v>
                  </c:pt>
                  <c:pt idx="1">
                    <c:v>1994</c:v>
                  </c:pt>
                  <c:pt idx="2">
                    <c:v>1995</c:v>
                  </c:pt>
                  <c:pt idx="3">
                    <c:v>1996</c:v>
                  </c:pt>
                  <c:pt idx="4">
                    <c:v>1997</c:v>
                  </c:pt>
                  <c:pt idx="5">
                    <c:v>1998</c:v>
                  </c:pt>
                  <c:pt idx="6">
                    <c:v>1999</c:v>
                  </c:pt>
                  <c:pt idx="7">
                    <c:v>2000</c:v>
                  </c:pt>
                  <c:pt idx="8">
                    <c:v>2001</c:v>
                  </c:pt>
                  <c:pt idx="9">
                    <c:v>2002</c:v>
                  </c:pt>
                  <c:pt idx="10">
                    <c:v>2003</c:v>
                  </c:pt>
                  <c:pt idx="11">
                    <c:v>2004</c:v>
                  </c:pt>
                  <c:pt idx="12">
                    <c:v>2005</c:v>
                  </c:pt>
                  <c:pt idx="13">
                    <c:v>2006</c:v>
                  </c:pt>
                  <c:pt idx="14">
                    <c:v>2007</c:v>
                  </c:pt>
                  <c:pt idx="15">
                    <c:v>2008</c:v>
                  </c:pt>
                  <c:pt idx="16">
                    <c:v>2009</c:v>
                  </c:pt>
                  <c:pt idx="17">
                    <c:v>2010</c:v>
                  </c:pt>
                  <c:pt idx="18">
                    <c:v>2011</c:v>
                  </c:pt>
                  <c:pt idx="19">
                    <c:v>2012</c:v>
                  </c:pt>
                  <c:pt idx="20">
                    <c:v>2013</c:v>
                  </c:pt>
                  <c:pt idx="21">
                    <c:v>2014</c:v>
                  </c:pt>
                  <c:pt idx="22">
                    <c:v>2015</c:v>
                  </c:pt>
                  <c:pt idx="23">
                    <c:v>2016</c:v>
                  </c:pt>
                  <c:pt idx="24">
                    <c:v>2017</c:v>
                  </c:pt>
                  <c:pt idx="25">
                    <c:v>2018</c:v>
                  </c:pt>
                </c:lvl>
                <c:lvl>
                  <c:pt idx="0">
                    <c:v>H5</c:v>
                  </c:pt>
                  <c:pt idx="1">
                    <c:v>H6</c:v>
                  </c:pt>
                  <c:pt idx="2">
                    <c:v>H7</c:v>
                  </c:pt>
                  <c:pt idx="3">
                    <c:v>H8</c:v>
                  </c:pt>
                  <c:pt idx="4">
                    <c:v>H9</c:v>
                  </c:pt>
                  <c:pt idx="5">
                    <c:v>H10</c:v>
                  </c:pt>
                  <c:pt idx="6">
                    <c:v>H11</c:v>
                  </c:pt>
                  <c:pt idx="7">
                    <c:v>H12</c:v>
                  </c:pt>
                  <c:pt idx="8">
                    <c:v>H13</c:v>
                  </c:pt>
                  <c:pt idx="9">
                    <c:v>H14</c:v>
                  </c:pt>
                  <c:pt idx="10">
                    <c:v>H15</c:v>
                  </c:pt>
                  <c:pt idx="11">
                    <c:v>H16</c:v>
                  </c:pt>
                  <c:pt idx="12">
                    <c:v>H17</c:v>
                  </c:pt>
                  <c:pt idx="13">
                    <c:v>H18</c:v>
                  </c:pt>
                  <c:pt idx="14">
                    <c:v>H19</c:v>
                  </c:pt>
                  <c:pt idx="15">
                    <c:v>H20</c:v>
                  </c:pt>
                  <c:pt idx="16">
                    <c:v>H21</c:v>
                  </c:pt>
                  <c:pt idx="17">
                    <c:v>H22</c:v>
                  </c:pt>
                  <c:pt idx="18">
                    <c:v>H23</c:v>
                  </c:pt>
                  <c:pt idx="19">
                    <c:v>H24</c:v>
                  </c:pt>
                  <c:pt idx="20">
                    <c:v>H25</c:v>
                  </c:pt>
                  <c:pt idx="21">
                    <c:v>H26</c:v>
                  </c:pt>
                  <c:pt idx="22">
                    <c:v>H27</c:v>
                  </c:pt>
                  <c:pt idx="23">
                    <c:v>H28</c:v>
                  </c:pt>
                  <c:pt idx="24">
                    <c:v>H29</c:v>
                  </c:pt>
                  <c:pt idx="25">
                    <c:v>H30</c:v>
                  </c:pt>
                </c:lvl>
              </c:multiLvlStrCache>
            </c:multiLvlStrRef>
          </c:cat>
          <c:val>
            <c:numRef>
              <c:f>作況!$B$27:$AA$27</c:f>
              <c:numCache>
                <c:formatCode>General</c:formatCode>
                <c:ptCount val="26"/>
                <c:pt idx="0">
                  <c:v>42</c:v>
                </c:pt>
                <c:pt idx="1">
                  <c:v>39</c:v>
                </c:pt>
                <c:pt idx="2">
                  <c:v>38</c:v>
                </c:pt>
                <c:pt idx="3">
                  <c:v>41</c:v>
                </c:pt>
                <c:pt idx="4">
                  <c:v>39</c:v>
                </c:pt>
                <c:pt idx="5">
                  <c:v>38</c:v>
                </c:pt>
                <c:pt idx="6">
                  <c:v>34</c:v>
                </c:pt>
                <c:pt idx="7">
                  <c:v>28</c:v>
                </c:pt>
                <c:pt idx="8">
                  <c:v>27</c:v>
                </c:pt>
                <c:pt idx="9">
                  <c:v>27</c:v>
                </c:pt>
                <c:pt idx="10">
                  <c:v>26</c:v>
                </c:pt>
                <c:pt idx="11">
                  <c:v>23</c:v>
                </c:pt>
                <c:pt idx="12">
                  <c:v>18</c:v>
                </c:pt>
                <c:pt idx="13">
                  <c:v>16</c:v>
                </c:pt>
                <c:pt idx="14">
                  <c:v>16</c:v>
                </c:pt>
                <c:pt idx="15">
                  <c:v>18</c:v>
                </c:pt>
                <c:pt idx="16">
                  <c:v>17</c:v>
                </c:pt>
                <c:pt idx="17">
                  <c:v>14</c:v>
                </c:pt>
                <c:pt idx="18">
                  <c:v>14</c:v>
                </c:pt>
                <c:pt idx="19">
                  <c:v>14</c:v>
                </c:pt>
                <c:pt idx="20">
                  <c:v>12</c:v>
                </c:pt>
                <c:pt idx="21">
                  <c:v>11</c:v>
                </c:pt>
                <c:pt idx="22">
                  <c:v>11</c:v>
                </c:pt>
                <c:pt idx="23">
                  <c:v>12</c:v>
                </c:pt>
                <c:pt idx="24">
                  <c:v>12</c:v>
                </c:pt>
                <c:pt idx="2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E6-4A66-B43D-1E3700B4A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6508864"/>
        <c:axId val="766509280"/>
      </c:areaChart>
      <c:lineChart>
        <c:grouping val="standard"/>
        <c:varyColors val="0"/>
        <c:ser>
          <c:idx val="1"/>
          <c:order val="1"/>
          <c:tx>
            <c:strRef>
              <c:f>作況!$A$28</c:f>
              <c:strCache>
                <c:ptCount val="1"/>
                <c:pt idx="0">
                  <c:v>収穫量(t)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作況!$B$25:$AA$26</c:f>
              <c:multiLvlStrCache>
                <c:ptCount val="26"/>
                <c:lvl>
                  <c:pt idx="0">
                    <c:v>1993</c:v>
                  </c:pt>
                  <c:pt idx="1">
                    <c:v>1994</c:v>
                  </c:pt>
                  <c:pt idx="2">
                    <c:v>1995</c:v>
                  </c:pt>
                  <c:pt idx="3">
                    <c:v>1996</c:v>
                  </c:pt>
                  <c:pt idx="4">
                    <c:v>1997</c:v>
                  </c:pt>
                  <c:pt idx="5">
                    <c:v>1998</c:v>
                  </c:pt>
                  <c:pt idx="6">
                    <c:v>1999</c:v>
                  </c:pt>
                  <c:pt idx="7">
                    <c:v>2000</c:v>
                  </c:pt>
                  <c:pt idx="8">
                    <c:v>2001</c:v>
                  </c:pt>
                  <c:pt idx="9">
                    <c:v>2002</c:v>
                  </c:pt>
                  <c:pt idx="10">
                    <c:v>2003</c:v>
                  </c:pt>
                  <c:pt idx="11">
                    <c:v>2004</c:v>
                  </c:pt>
                  <c:pt idx="12">
                    <c:v>2005</c:v>
                  </c:pt>
                  <c:pt idx="13">
                    <c:v>2006</c:v>
                  </c:pt>
                  <c:pt idx="14">
                    <c:v>2007</c:v>
                  </c:pt>
                  <c:pt idx="15">
                    <c:v>2008</c:v>
                  </c:pt>
                  <c:pt idx="16">
                    <c:v>2009</c:v>
                  </c:pt>
                  <c:pt idx="17">
                    <c:v>2010</c:v>
                  </c:pt>
                  <c:pt idx="18">
                    <c:v>2011</c:v>
                  </c:pt>
                  <c:pt idx="19">
                    <c:v>2012</c:v>
                  </c:pt>
                  <c:pt idx="20">
                    <c:v>2013</c:v>
                  </c:pt>
                  <c:pt idx="21">
                    <c:v>2014</c:v>
                  </c:pt>
                  <c:pt idx="22">
                    <c:v>2015</c:v>
                  </c:pt>
                  <c:pt idx="23">
                    <c:v>2016</c:v>
                  </c:pt>
                  <c:pt idx="24">
                    <c:v>2017</c:v>
                  </c:pt>
                  <c:pt idx="25">
                    <c:v>2018</c:v>
                  </c:pt>
                </c:lvl>
                <c:lvl>
                  <c:pt idx="0">
                    <c:v>H5</c:v>
                  </c:pt>
                  <c:pt idx="1">
                    <c:v>H6</c:v>
                  </c:pt>
                  <c:pt idx="2">
                    <c:v>H7</c:v>
                  </c:pt>
                  <c:pt idx="3">
                    <c:v>H8</c:v>
                  </c:pt>
                  <c:pt idx="4">
                    <c:v>H9</c:v>
                  </c:pt>
                  <c:pt idx="5">
                    <c:v>H10</c:v>
                  </c:pt>
                  <c:pt idx="6">
                    <c:v>H11</c:v>
                  </c:pt>
                  <c:pt idx="7">
                    <c:v>H12</c:v>
                  </c:pt>
                  <c:pt idx="8">
                    <c:v>H13</c:v>
                  </c:pt>
                  <c:pt idx="9">
                    <c:v>H14</c:v>
                  </c:pt>
                  <c:pt idx="10">
                    <c:v>H15</c:v>
                  </c:pt>
                  <c:pt idx="11">
                    <c:v>H16</c:v>
                  </c:pt>
                  <c:pt idx="12">
                    <c:v>H17</c:v>
                  </c:pt>
                  <c:pt idx="13">
                    <c:v>H18</c:v>
                  </c:pt>
                  <c:pt idx="14">
                    <c:v>H19</c:v>
                  </c:pt>
                  <c:pt idx="15">
                    <c:v>H20</c:v>
                  </c:pt>
                  <c:pt idx="16">
                    <c:v>H21</c:v>
                  </c:pt>
                  <c:pt idx="17">
                    <c:v>H22</c:v>
                  </c:pt>
                  <c:pt idx="18">
                    <c:v>H23</c:v>
                  </c:pt>
                  <c:pt idx="19">
                    <c:v>H24</c:v>
                  </c:pt>
                  <c:pt idx="20">
                    <c:v>H25</c:v>
                  </c:pt>
                  <c:pt idx="21">
                    <c:v>H26</c:v>
                  </c:pt>
                  <c:pt idx="22">
                    <c:v>H27</c:v>
                  </c:pt>
                  <c:pt idx="23">
                    <c:v>H28</c:v>
                  </c:pt>
                  <c:pt idx="24">
                    <c:v>H29</c:v>
                  </c:pt>
                  <c:pt idx="25">
                    <c:v>H30</c:v>
                  </c:pt>
                </c:lvl>
              </c:multiLvlStrCache>
            </c:multiLvlStrRef>
          </c:cat>
          <c:val>
            <c:numRef>
              <c:f>作況!$B$28:$AA$28</c:f>
              <c:numCache>
                <c:formatCode>General</c:formatCode>
                <c:ptCount val="26"/>
                <c:pt idx="0">
                  <c:v>26</c:v>
                </c:pt>
                <c:pt idx="1">
                  <c:v>45</c:v>
                </c:pt>
                <c:pt idx="2">
                  <c:v>48</c:v>
                </c:pt>
                <c:pt idx="3">
                  <c:v>49</c:v>
                </c:pt>
                <c:pt idx="4">
                  <c:v>51</c:v>
                </c:pt>
                <c:pt idx="5">
                  <c:v>40</c:v>
                </c:pt>
                <c:pt idx="6">
                  <c:v>47</c:v>
                </c:pt>
                <c:pt idx="7">
                  <c:v>41</c:v>
                </c:pt>
                <c:pt idx="8">
                  <c:v>34</c:v>
                </c:pt>
                <c:pt idx="9">
                  <c:v>34</c:v>
                </c:pt>
                <c:pt idx="10">
                  <c:v>30</c:v>
                </c:pt>
                <c:pt idx="11">
                  <c:v>30</c:v>
                </c:pt>
                <c:pt idx="12">
                  <c:v>26</c:v>
                </c:pt>
                <c:pt idx="13">
                  <c:v>22</c:v>
                </c:pt>
                <c:pt idx="14">
                  <c:v>22</c:v>
                </c:pt>
                <c:pt idx="15">
                  <c:v>23</c:v>
                </c:pt>
                <c:pt idx="16">
                  <c:v>21</c:v>
                </c:pt>
                <c:pt idx="17">
                  <c:v>14</c:v>
                </c:pt>
                <c:pt idx="18">
                  <c:v>16</c:v>
                </c:pt>
                <c:pt idx="19">
                  <c:v>18</c:v>
                </c:pt>
                <c:pt idx="20">
                  <c:v>13</c:v>
                </c:pt>
                <c:pt idx="21">
                  <c:v>14</c:v>
                </c:pt>
                <c:pt idx="22">
                  <c:v>15</c:v>
                </c:pt>
                <c:pt idx="23">
                  <c:v>7</c:v>
                </c:pt>
                <c:pt idx="24">
                  <c:v>5</c:v>
                </c:pt>
                <c:pt idx="25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E6-4A66-B43D-1E3700B4A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6389584"/>
        <c:axId val="646388752"/>
      </c:lineChart>
      <c:catAx>
        <c:axId val="766508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766509280"/>
        <c:crosses val="autoZero"/>
        <c:auto val="1"/>
        <c:lblAlgn val="ctr"/>
        <c:lblOffset val="100"/>
        <c:noMultiLvlLbl val="0"/>
      </c:catAx>
      <c:valAx>
        <c:axId val="766509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766508864"/>
        <c:crosses val="autoZero"/>
        <c:crossBetween val="between"/>
      </c:valAx>
      <c:valAx>
        <c:axId val="64638875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646389584"/>
        <c:crosses val="max"/>
        <c:crossBetween val="between"/>
      </c:valAx>
      <c:catAx>
        <c:axId val="646389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63887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作況!$A$48</c:f>
              <c:strCache>
                <c:ptCount val="1"/>
                <c:pt idx="0">
                  <c:v>作付面積(ha)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25400">
              <a:noFill/>
            </a:ln>
            <a:effectLst/>
          </c:spPr>
          <c:cat>
            <c:multiLvlStrRef>
              <c:f>作況!$B$46:$Z$47</c:f>
              <c:multiLvlStrCache>
                <c:ptCount val="25"/>
                <c:lvl>
                  <c:pt idx="0">
                    <c:v>1993</c:v>
                  </c:pt>
                  <c:pt idx="1">
                    <c:v>1994</c:v>
                  </c:pt>
                  <c:pt idx="2">
                    <c:v>1995</c:v>
                  </c:pt>
                  <c:pt idx="3">
                    <c:v>1996</c:v>
                  </c:pt>
                  <c:pt idx="4">
                    <c:v>1997</c:v>
                  </c:pt>
                  <c:pt idx="5">
                    <c:v>1998</c:v>
                  </c:pt>
                  <c:pt idx="6">
                    <c:v>1999</c:v>
                  </c:pt>
                  <c:pt idx="7">
                    <c:v>2000</c:v>
                  </c:pt>
                  <c:pt idx="8">
                    <c:v>2001</c:v>
                  </c:pt>
                  <c:pt idx="9">
                    <c:v>2002</c:v>
                  </c:pt>
                  <c:pt idx="10">
                    <c:v>2003</c:v>
                  </c:pt>
                  <c:pt idx="11">
                    <c:v>2004</c:v>
                  </c:pt>
                  <c:pt idx="12">
                    <c:v>2005</c:v>
                  </c:pt>
                  <c:pt idx="13">
                    <c:v>2006</c:v>
                  </c:pt>
                  <c:pt idx="14">
                    <c:v>2007</c:v>
                  </c:pt>
                  <c:pt idx="15">
                    <c:v>2008</c:v>
                  </c:pt>
                  <c:pt idx="16">
                    <c:v>2009</c:v>
                  </c:pt>
                  <c:pt idx="17">
                    <c:v>2010</c:v>
                  </c:pt>
                  <c:pt idx="18">
                    <c:v>2011</c:v>
                  </c:pt>
                  <c:pt idx="19">
                    <c:v>2012</c:v>
                  </c:pt>
                  <c:pt idx="20">
                    <c:v>2013</c:v>
                  </c:pt>
                  <c:pt idx="21">
                    <c:v>2014</c:v>
                  </c:pt>
                  <c:pt idx="22">
                    <c:v>2015</c:v>
                  </c:pt>
                  <c:pt idx="23">
                    <c:v>2016</c:v>
                  </c:pt>
                  <c:pt idx="24">
                    <c:v>2017</c:v>
                  </c:pt>
                </c:lvl>
                <c:lvl>
                  <c:pt idx="0">
                    <c:v>H5</c:v>
                  </c:pt>
                  <c:pt idx="1">
                    <c:v>H6</c:v>
                  </c:pt>
                  <c:pt idx="2">
                    <c:v>H7</c:v>
                  </c:pt>
                  <c:pt idx="3">
                    <c:v>H8</c:v>
                  </c:pt>
                  <c:pt idx="4">
                    <c:v>H9</c:v>
                  </c:pt>
                  <c:pt idx="5">
                    <c:v>H10</c:v>
                  </c:pt>
                  <c:pt idx="6">
                    <c:v>H11</c:v>
                  </c:pt>
                  <c:pt idx="7">
                    <c:v>H12</c:v>
                  </c:pt>
                  <c:pt idx="8">
                    <c:v>H13</c:v>
                  </c:pt>
                  <c:pt idx="9">
                    <c:v>H14</c:v>
                  </c:pt>
                  <c:pt idx="10">
                    <c:v>H15</c:v>
                  </c:pt>
                  <c:pt idx="11">
                    <c:v>H16</c:v>
                  </c:pt>
                  <c:pt idx="12">
                    <c:v>H17</c:v>
                  </c:pt>
                  <c:pt idx="13">
                    <c:v>H18</c:v>
                  </c:pt>
                  <c:pt idx="14">
                    <c:v>H19</c:v>
                  </c:pt>
                  <c:pt idx="15">
                    <c:v>H20</c:v>
                  </c:pt>
                  <c:pt idx="16">
                    <c:v>H21</c:v>
                  </c:pt>
                  <c:pt idx="17">
                    <c:v>H22</c:v>
                  </c:pt>
                  <c:pt idx="18">
                    <c:v>H23</c:v>
                  </c:pt>
                  <c:pt idx="19">
                    <c:v>H24</c:v>
                  </c:pt>
                  <c:pt idx="20">
                    <c:v>H25</c:v>
                  </c:pt>
                  <c:pt idx="21">
                    <c:v>H26</c:v>
                  </c:pt>
                  <c:pt idx="22">
                    <c:v>H27</c:v>
                  </c:pt>
                  <c:pt idx="23">
                    <c:v>H28</c:v>
                  </c:pt>
                  <c:pt idx="24">
                    <c:v>H29</c:v>
                  </c:pt>
                </c:lvl>
              </c:multiLvlStrCache>
            </c:multiLvlStrRef>
          </c:cat>
          <c:val>
            <c:numRef>
              <c:f>作況!$B$48:$Z$48</c:f>
              <c:numCache>
                <c:formatCode>General</c:formatCode>
                <c:ptCount val="25"/>
                <c:pt idx="0">
                  <c:v>11</c:v>
                </c:pt>
                <c:pt idx="1">
                  <c:v>11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12</c:v>
                </c:pt>
                <c:pt idx="6">
                  <c:v>12</c:v>
                </c:pt>
                <c:pt idx="7">
                  <c:v>11</c:v>
                </c:pt>
                <c:pt idx="8">
                  <c:v>10</c:v>
                </c:pt>
                <c:pt idx="9">
                  <c:v>9</c:v>
                </c:pt>
                <c:pt idx="10">
                  <c:v>8</c:v>
                </c:pt>
                <c:pt idx="11">
                  <c:v>7</c:v>
                </c:pt>
                <c:pt idx="12">
                  <c:v>7</c:v>
                </c:pt>
                <c:pt idx="13">
                  <c:v>6</c:v>
                </c:pt>
                <c:pt idx="14">
                  <c:v>6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42-4986-BBFD-4EF3E63E70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6508864"/>
        <c:axId val="766509280"/>
      </c:areaChart>
      <c:lineChart>
        <c:grouping val="standard"/>
        <c:varyColors val="0"/>
        <c:ser>
          <c:idx val="1"/>
          <c:order val="1"/>
          <c:tx>
            <c:strRef>
              <c:f>作況!$A$49</c:f>
              <c:strCache>
                <c:ptCount val="1"/>
                <c:pt idx="0">
                  <c:v>出荷量(t)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作況!$B$46:$Z$47</c:f>
              <c:multiLvlStrCache>
                <c:ptCount val="25"/>
                <c:lvl>
                  <c:pt idx="0">
                    <c:v>1993</c:v>
                  </c:pt>
                  <c:pt idx="1">
                    <c:v>1994</c:v>
                  </c:pt>
                  <c:pt idx="2">
                    <c:v>1995</c:v>
                  </c:pt>
                  <c:pt idx="3">
                    <c:v>1996</c:v>
                  </c:pt>
                  <c:pt idx="4">
                    <c:v>1997</c:v>
                  </c:pt>
                  <c:pt idx="5">
                    <c:v>1998</c:v>
                  </c:pt>
                  <c:pt idx="6">
                    <c:v>1999</c:v>
                  </c:pt>
                  <c:pt idx="7">
                    <c:v>2000</c:v>
                  </c:pt>
                  <c:pt idx="8">
                    <c:v>2001</c:v>
                  </c:pt>
                  <c:pt idx="9">
                    <c:v>2002</c:v>
                  </c:pt>
                  <c:pt idx="10">
                    <c:v>2003</c:v>
                  </c:pt>
                  <c:pt idx="11">
                    <c:v>2004</c:v>
                  </c:pt>
                  <c:pt idx="12">
                    <c:v>2005</c:v>
                  </c:pt>
                  <c:pt idx="13">
                    <c:v>2006</c:v>
                  </c:pt>
                  <c:pt idx="14">
                    <c:v>2007</c:v>
                  </c:pt>
                  <c:pt idx="15">
                    <c:v>2008</c:v>
                  </c:pt>
                  <c:pt idx="16">
                    <c:v>2009</c:v>
                  </c:pt>
                  <c:pt idx="17">
                    <c:v>2010</c:v>
                  </c:pt>
                  <c:pt idx="18">
                    <c:v>2011</c:v>
                  </c:pt>
                  <c:pt idx="19">
                    <c:v>2012</c:v>
                  </c:pt>
                  <c:pt idx="20">
                    <c:v>2013</c:v>
                  </c:pt>
                  <c:pt idx="21">
                    <c:v>2014</c:v>
                  </c:pt>
                  <c:pt idx="22">
                    <c:v>2015</c:v>
                  </c:pt>
                  <c:pt idx="23">
                    <c:v>2016</c:v>
                  </c:pt>
                  <c:pt idx="24">
                    <c:v>2017</c:v>
                  </c:pt>
                </c:lvl>
                <c:lvl>
                  <c:pt idx="0">
                    <c:v>H5</c:v>
                  </c:pt>
                  <c:pt idx="1">
                    <c:v>H6</c:v>
                  </c:pt>
                  <c:pt idx="2">
                    <c:v>H7</c:v>
                  </c:pt>
                  <c:pt idx="3">
                    <c:v>H8</c:v>
                  </c:pt>
                  <c:pt idx="4">
                    <c:v>H9</c:v>
                  </c:pt>
                  <c:pt idx="5">
                    <c:v>H10</c:v>
                  </c:pt>
                  <c:pt idx="6">
                    <c:v>H11</c:v>
                  </c:pt>
                  <c:pt idx="7">
                    <c:v>H12</c:v>
                  </c:pt>
                  <c:pt idx="8">
                    <c:v>H13</c:v>
                  </c:pt>
                  <c:pt idx="9">
                    <c:v>H14</c:v>
                  </c:pt>
                  <c:pt idx="10">
                    <c:v>H15</c:v>
                  </c:pt>
                  <c:pt idx="11">
                    <c:v>H16</c:v>
                  </c:pt>
                  <c:pt idx="12">
                    <c:v>H17</c:v>
                  </c:pt>
                  <c:pt idx="13">
                    <c:v>H18</c:v>
                  </c:pt>
                  <c:pt idx="14">
                    <c:v>H19</c:v>
                  </c:pt>
                  <c:pt idx="15">
                    <c:v>H20</c:v>
                  </c:pt>
                  <c:pt idx="16">
                    <c:v>H21</c:v>
                  </c:pt>
                  <c:pt idx="17">
                    <c:v>H22</c:v>
                  </c:pt>
                  <c:pt idx="18">
                    <c:v>H23</c:v>
                  </c:pt>
                  <c:pt idx="19">
                    <c:v>H24</c:v>
                  </c:pt>
                  <c:pt idx="20">
                    <c:v>H25</c:v>
                  </c:pt>
                  <c:pt idx="21">
                    <c:v>H26</c:v>
                  </c:pt>
                  <c:pt idx="22">
                    <c:v>H27</c:v>
                  </c:pt>
                  <c:pt idx="23">
                    <c:v>H28</c:v>
                  </c:pt>
                  <c:pt idx="24">
                    <c:v>H29</c:v>
                  </c:pt>
                </c:lvl>
              </c:multiLvlStrCache>
            </c:multiLvlStrRef>
          </c:cat>
          <c:val>
            <c:numRef>
              <c:f>作況!$B$49:$Z$49</c:f>
              <c:numCache>
                <c:formatCode>General</c:formatCode>
                <c:ptCount val="25"/>
                <c:pt idx="0">
                  <c:v>422</c:v>
                </c:pt>
                <c:pt idx="1">
                  <c:v>564</c:v>
                </c:pt>
                <c:pt idx="2">
                  <c:v>432</c:v>
                </c:pt>
                <c:pt idx="3">
                  <c:v>518</c:v>
                </c:pt>
                <c:pt idx="4">
                  <c:v>513</c:v>
                </c:pt>
                <c:pt idx="5">
                  <c:v>462</c:v>
                </c:pt>
                <c:pt idx="6">
                  <c:v>482</c:v>
                </c:pt>
                <c:pt idx="7">
                  <c:v>427</c:v>
                </c:pt>
                <c:pt idx="8">
                  <c:v>409</c:v>
                </c:pt>
                <c:pt idx="9">
                  <c:v>310</c:v>
                </c:pt>
                <c:pt idx="10">
                  <c:v>284</c:v>
                </c:pt>
                <c:pt idx="11">
                  <c:v>314</c:v>
                </c:pt>
                <c:pt idx="12">
                  <c:v>312</c:v>
                </c:pt>
                <c:pt idx="13">
                  <c:v>244</c:v>
                </c:pt>
                <c:pt idx="14">
                  <c:v>245</c:v>
                </c:pt>
                <c:pt idx="15">
                  <c:v>232</c:v>
                </c:pt>
                <c:pt idx="16">
                  <c:v>212</c:v>
                </c:pt>
                <c:pt idx="17">
                  <c:v>244</c:v>
                </c:pt>
                <c:pt idx="18">
                  <c:v>209</c:v>
                </c:pt>
                <c:pt idx="19">
                  <c:v>237</c:v>
                </c:pt>
                <c:pt idx="20">
                  <c:v>191</c:v>
                </c:pt>
                <c:pt idx="21">
                  <c:v>199</c:v>
                </c:pt>
                <c:pt idx="22">
                  <c:v>231</c:v>
                </c:pt>
                <c:pt idx="23">
                  <c:v>178</c:v>
                </c:pt>
                <c:pt idx="24">
                  <c:v>157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142-4986-BBFD-4EF3E63E70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6389584"/>
        <c:axId val="646388752"/>
      </c:lineChart>
      <c:catAx>
        <c:axId val="766508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766509280"/>
        <c:crosses val="autoZero"/>
        <c:auto val="1"/>
        <c:lblAlgn val="ctr"/>
        <c:lblOffset val="100"/>
        <c:noMultiLvlLbl val="0"/>
      </c:catAx>
      <c:valAx>
        <c:axId val="766509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766508864"/>
        <c:crosses val="autoZero"/>
        <c:crossBetween val="between"/>
      </c:valAx>
      <c:valAx>
        <c:axId val="64638875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646389584"/>
        <c:crosses val="max"/>
        <c:crossBetween val="between"/>
      </c:valAx>
      <c:catAx>
        <c:axId val="646389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63887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林業!$A$4</c:f>
              <c:strCache>
                <c:ptCount val="1"/>
                <c:pt idx="0">
                  <c:v>保有山林面積(ha)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林業!$B$2:$E$3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林業!$B$4:$E$4</c:f>
              <c:numCache>
                <c:formatCode>#,##0_);[Red]\(#,##0\)</c:formatCode>
                <c:ptCount val="4"/>
                <c:pt idx="0">
                  <c:v>4953</c:v>
                </c:pt>
                <c:pt idx="1">
                  <c:v>4830</c:v>
                </c:pt>
                <c:pt idx="2">
                  <c:v>4905</c:v>
                </c:pt>
                <c:pt idx="3">
                  <c:v>4608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4D-4206-9A35-9DCDD2941F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55637071"/>
        <c:axId val="1355638735"/>
      </c:barChart>
      <c:lineChart>
        <c:grouping val="standard"/>
        <c:varyColors val="0"/>
        <c:ser>
          <c:idx val="1"/>
          <c:order val="1"/>
          <c:tx>
            <c:strRef>
              <c:f>林業!$A$5</c:f>
              <c:strCache>
                <c:ptCount val="1"/>
                <c:pt idx="0">
                  <c:v>林家数(戸)</c:v>
                </c:pt>
              </c:strCache>
            </c:strRef>
          </c:tx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林業!$B$2:$E$3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林業!$B$5:$E$5</c:f>
              <c:numCache>
                <c:formatCode>#,##0_);[Red]\(#,##0\)</c:formatCode>
                <c:ptCount val="4"/>
                <c:pt idx="0">
                  <c:v>750</c:v>
                </c:pt>
                <c:pt idx="1">
                  <c:v>747</c:v>
                </c:pt>
                <c:pt idx="2">
                  <c:v>739</c:v>
                </c:pt>
                <c:pt idx="3">
                  <c:v>703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4D-4206-9A35-9DCDD2941F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7419007"/>
        <c:axId val="1241781167"/>
      </c:lineChart>
      <c:catAx>
        <c:axId val="1355637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5638735"/>
        <c:crosses val="autoZero"/>
        <c:auto val="1"/>
        <c:lblAlgn val="ctr"/>
        <c:lblOffset val="100"/>
        <c:noMultiLvlLbl val="0"/>
      </c:catAx>
      <c:valAx>
        <c:axId val="1355638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5637071"/>
        <c:crosses val="autoZero"/>
        <c:crossBetween val="between"/>
      </c:valAx>
      <c:valAx>
        <c:axId val="1241781167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077419007"/>
        <c:crosses val="max"/>
        <c:crossBetween val="between"/>
      </c:valAx>
      <c:catAx>
        <c:axId val="107741900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4178116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林業!$A$11</c:f>
              <c:strCache>
                <c:ptCount val="1"/>
                <c:pt idx="0">
                  <c:v>保有山林なし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林業!$B$9:$D$10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林業!$B$11:$D$11</c:f>
              <c:numCache>
                <c:formatCode>General</c:formatCode>
                <c:ptCount val="3"/>
                <c:pt idx="0">
                  <c:v>6</c:v>
                </c:pt>
                <c:pt idx="1">
                  <c:v>6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28-40FD-B628-74F4B6B06C19}"/>
            </c:ext>
          </c:extLst>
        </c:ser>
        <c:ser>
          <c:idx val="1"/>
          <c:order val="1"/>
          <c:tx>
            <c:strRef>
              <c:f>林業!$A$12</c:f>
              <c:strCache>
                <c:ptCount val="1"/>
                <c:pt idx="0">
                  <c:v>３ha未満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林業!$B$9:$D$10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林業!$B$12:$D$12</c:f>
              <c:numCache>
                <c:formatCode>General</c:formatCode>
                <c:ptCount val="3"/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28-40FD-B628-74F4B6B06C19}"/>
            </c:ext>
          </c:extLst>
        </c:ser>
        <c:ser>
          <c:idx val="2"/>
          <c:order val="2"/>
          <c:tx>
            <c:strRef>
              <c:f>林業!$A$13</c:f>
              <c:strCache>
                <c:ptCount val="1"/>
                <c:pt idx="0">
                  <c:v>３ ～ ５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林業!$B$9:$D$10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林業!$B$13:$D$13</c:f>
              <c:numCache>
                <c:formatCode>General</c:formatCode>
                <c:ptCount val="3"/>
                <c:pt idx="0">
                  <c:v>99</c:v>
                </c:pt>
                <c:pt idx="1">
                  <c:v>70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28-40FD-B628-74F4B6B06C19}"/>
            </c:ext>
          </c:extLst>
        </c:ser>
        <c:ser>
          <c:idx val="3"/>
          <c:order val="3"/>
          <c:tx>
            <c:strRef>
              <c:f>林業!$A$14</c:f>
              <c:strCache>
                <c:ptCount val="1"/>
                <c:pt idx="0">
                  <c:v>５ ～ 10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林業!$B$9:$D$10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林業!$B$14:$D$14</c:f>
              <c:numCache>
                <c:formatCode>General</c:formatCode>
                <c:ptCount val="3"/>
                <c:pt idx="0">
                  <c:v>120</c:v>
                </c:pt>
                <c:pt idx="1">
                  <c:v>98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28-40FD-B628-74F4B6B06C19}"/>
            </c:ext>
          </c:extLst>
        </c:ser>
        <c:ser>
          <c:idx val="4"/>
          <c:order val="4"/>
          <c:tx>
            <c:strRef>
              <c:f>林業!$A$15</c:f>
              <c:strCache>
                <c:ptCount val="1"/>
                <c:pt idx="0">
                  <c:v>10 ～ 20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林業!$B$9:$D$10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林業!$B$15:$D$15</c:f>
              <c:numCache>
                <c:formatCode>General</c:formatCode>
                <c:ptCount val="3"/>
                <c:pt idx="0">
                  <c:v>60</c:v>
                </c:pt>
                <c:pt idx="1">
                  <c:v>54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28-40FD-B628-74F4B6B06C19}"/>
            </c:ext>
          </c:extLst>
        </c:ser>
        <c:ser>
          <c:idx val="5"/>
          <c:order val="5"/>
          <c:tx>
            <c:strRef>
              <c:f>林業!$A$16</c:f>
              <c:strCache>
                <c:ptCount val="1"/>
                <c:pt idx="0">
                  <c:v>20 ～ 30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林業!$B$9:$D$10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林業!$B$16:$D$16</c:f>
              <c:numCache>
                <c:formatCode>General</c:formatCode>
                <c:ptCount val="3"/>
                <c:pt idx="0">
                  <c:v>20</c:v>
                </c:pt>
                <c:pt idx="1">
                  <c:v>8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128-40FD-B628-74F4B6B06C19}"/>
            </c:ext>
          </c:extLst>
        </c:ser>
        <c:ser>
          <c:idx val="6"/>
          <c:order val="6"/>
          <c:tx>
            <c:strRef>
              <c:f>林業!$A$17</c:f>
              <c:strCache>
                <c:ptCount val="1"/>
                <c:pt idx="0">
                  <c:v>30 ～ 50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林業!$B$9:$D$10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林業!$B$17:$D$17</c:f>
              <c:numCache>
                <c:formatCode>General</c:formatCode>
                <c:ptCount val="3"/>
                <c:pt idx="0">
                  <c:v>11</c:v>
                </c:pt>
                <c:pt idx="1">
                  <c:v>13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28-40FD-B628-74F4B6B06C19}"/>
            </c:ext>
          </c:extLst>
        </c:ser>
        <c:ser>
          <c:idx val="7"/>
          <c:order val="7"/>
          <c:tx>
            <c:strRef>
              <c:f>林業!$A$18</c:f>
              <c:strCache>
                <c:ptCount val="1"/>
                <c:pt idx="0">
                  <c:v>50 ～ 100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林業!$B$9:$D$10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林業!$B$18:$D$18</c:f>
              <c:numCache>
                <c:formatCode>General</c:formatCode>
                <c:ptCount val="3"/>
                <c:pt idx="0">
                  <c:v>12</c:v>
                </c:pt>
                <c:pt idx="1">
                  <c:v>9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128-40FD-B628-74F4B6B06C19}"/>
            </c:ext>
          </c:extLst>
        </c:ser>
        <c:ser>
          <c:idx val="8"/>
          <c:order val="8"/>
          <c:tx>
            <c:strRef>
              <c:f>林業!$A$19</c:f>
              <c:strCache>
                <c:ptCount val="1"/>
                <c:pt idx="0">
                  <c:v>100 ～ 500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林業!$B$9:$D$10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林業!$B$19:$D$19</c:f>
              <c:numCache>
                <c:formatCode>General</c:formatCode>
                <c:ptCount val="3"/>
                <c:pt idx="0">
                  <c:v>3</c:v>
                </c:pt>
                <c:pt idx="1">
                  <c:v>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28-40FD-B628-74F4B6B06C19}"/>
            </c:ext>
          </c:extLst>
        </c:ser>
        <c:ser>
          <c:idx val="9"/>
          <c:order val="9"/>
          <c:tx>
            <c:strRef>
              <c:f>林業!$A$20</c:f>
              <c:strCache>
                <c:ptCount val="1"/>
                <c:pt idx="0">
                  <c:v>500 ～ 1,000ha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林業!$B$9:$D$10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林業!$B$20:$D$20</c:f>
              <c:numCache>
                <c:formatCode>General</c:formatCode>
                <c:ptCount val="3"/>
                <c:pt idx="0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128-40FD-B628-74F4B6B06C19}"/>
            </c:ext>
          </c:extLst>
        </c:ser>
        <c:ser>
          <c:idx val="10"/>
          <c:order val="10"/>
          <c:tx>
            <c:strRef>
              <c:f>林業!$A$21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林業!$B$9:$D$10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林業!$B$21:$D$21</c:f>
              <c:numCache>
                <c:formatCode>General</c:formatCode>
                <c:ptCount val="3"/>
                <c:pt idx="0">
                  <c:v>332</c:v>
                </c:pt>
                <c:pt idx="1">
                  <c:v>262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128-40FD-B628-74F4B6B06C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90012303"/>
        <c:axId val="1390007311"/>
      </c:barChart>
      <c:catAx>
        <c:axId val="1390012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90007311"/>
        <c:crosses val="autoZero"/>
        <c:auto val="1"/>
        <c:lblAlgn val="ctr"/>
        <c:lblOffset val="100"/>
        <c:noMultiLvlLbl val="0"/>
      </c:catAx>
      <c:valAx>
        <c:axId val="1390007311"/>
        <c:scaling>
          <c:orientation val="minMax"/>
          <c:max val="3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90012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林業!$A$29</c:f>
              <c:strCache>
                <c:ptCount val="1"/>
                <c:pt idx="0">
                  <c:v>保有山林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66-49CC-B4A1-BEEADD6B3A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林業!$B$27:$D$28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林業!$B$29:$D$29</c:f>
              <c:numCache>
                <c:formatCode>#,##0_);[Red]\(#,##0\)</c:formatCode>
                <c:ptCount val="3"/>
                <c:pt idx="0">
                  <c:v>935</c:v>
                </c:pt>
                <c:pt idx="1">
                  <c:v>3800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66-49CC-B4A1-BEEADD6B3AED}"/>
            </c:ext>
          </c:extLst>
        </c:ser>
        <c:ser>
          <c:idx val="1"/>
          <c:order val="1"/>
          <c:tx>
            <c:strRef>
              <c:f>林業!$A$30</c:f>
              <c:strCache>
                <c:ptCount val="1"/>
                <c:pt idx="0">
                  <c:v>受託・立木買い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林業!$B$27:$D$28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林業!$B$30:$D$30</c:f>
              <c:numCache>
                <c:formatCode>#,##0_);[Red]\(#,##0\)</c:formatCode>
                <c:ptCount val="3"/>
                <c:pt idx="0">
                  <c:v>43413</c:v>
                </c:pt>
                <c:pt idx="1">
                  <c:v>51020</c:v>
                </c:pt>
                <c:pt idx="2">
                  <c:v>50010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66-49CC-B4A1-BEEADD6B3A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13280687"/>
        <c:axId val="1413281103"/>
      </c:barChart>
      <c:catAx>
        <c:axId val="1413280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413281103"/>
        <c:crosses val="autoZero"/>
        <c:auto val="1"/>
        <c:lblAlgn val="ctr"/>
        <c:lblOffset val="100"/>
        <c:noMultiLvlLbl val="0"/>
      </c:catAx>
      <c:valAx>
        <c:axId val="14132811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4132806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林業!$A$36</c:f>
              <c:strCache>
                <c:ptCount val="1"/>
                <c:pt idx="0">
                  <c:v>林産物販売金額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林業!$B$34:$D$35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林業!$B$36:$D$36</c:f>
              <c:numCache>
                <c:formatCode>#,##0_);[Red]\(#,##0\)</c:formatCode>
                <c:ptCount val="3"/>
                <c:pt idx="0">
                  <c:v>9225</c:v>
                </c:pt>
                <c:pt idx="1">
                  <c:v>59825</c:v>
                </c:pt>
                <c:pt idx="2">
                  <c:v>12075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E2-440B-B3C8-94B2772C4024}"/>
            </c:ext>
          </c:extLst>
        </c:ser>
        <c:ser>
          <c:idx val="1"/>
          <c:order val="1"/>
          <c:tx>
            <c:strRef>
              <c:f>林業!$A$37</c:f>
              <c:strCache>
                <c:ptCount val="1"/>
                <c:pt idx="0">
                  <c:v>林業作業請負収入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林業!$B$34:$D$35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林業!$B$37:$D$37</c:f>
              <c:numCache>
                <c:formatCode>#,##0_);[Red]\(#,##0\)</c:formatCode>
                <c:ptCount val="3"/>
                <c:pt idx="0">
                  <c:v>41800</c:v>
                </c:pt>
                <c:pt idx="1">
                  <c:v>66350</c:v>
                </c:pt>
                <c:pt idx="2">
                  <c:v>85100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E2-440B-B3C8-94B2772C4024}"/>
            </c:ext>
          </c:extLst>
        </c:ser>
        <c:ser>
          <c:idx val="2"/>
          <c:order val="2"/>
          <c:tx>
            <c:strRef>
              <c:f>林業!$A$38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林業!$B$34:$D$35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林業!$B$38:$D$38</c:f>
              <c:numCache>
                <c:formatCode>#,##0_);[Red]\(#,##0\)</c:formatCode>
                <c:ptCount val="3"/>
                <c:pt idx="0">
                  <c:v>51025</c:v>
                </c:pt>
                <c:pt idx="1">
                  <c:v>126175</c:v>
                </c:pt>
                <c:pt idx="2">
                  <c:v>97175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E2-440B-B3C8-94B2772C40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44401519"/>
        <c:axId val="844394863"/>
      </c:barChart>
      <c:catAx>
        <c:axId val="844401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844394863"/>
        <c:crosses val="autoZero"/>
        <c:auto val="1"/>
        <c:lblAlgn val="ctr"/>
        <c:lblOffset val="100"/>
        <c:noMultiLvlLbl val="0"/>
      </c:catAx>
      <c:valAx>
        <c:axId val="844394863"/>
        <c:scaling>
          <c:orientation val="minMax"/>
          <c:max val="14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844401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小売・卸売業!$A$12</c:f>
              <c:strCache>
                <c:ptCount val="1"/>
                <c:pt idx="0">
                  <c:v>事業所数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小売・卸売業!$B$10:$J$11</c:f>
              <c:multiLvlStrCache>
                <c:ptCount val="9"/>
                <c:lvl>
                  <c:pt idx="0">
                    <c:v>1994</c:v>
                  </c:pt>
                  <c:pt idx="1">
                    <c:v>1997</c:v>
                  </c:pt>
                  <c:pt idx="2">
                    <c:v>1999</c:v>
                  </c:pt>
                  <c:pt idx="3">
                    <c:v>2002</c:v>
                  </c:pt>
                  <c:pt idx="4">
                    <c:v>2004</c:v>
                  </c:pt>
                  <c:pt idx="5">
                    <c:v>2007</c:v>
                  </c:pt>
                  <c:pt idx="6">
                    <c:v>2012</c:v>
                  </c:pt>
                  <c:pt idx="7">
                    <c:v>2014</c:v>
                  </c:pt>
                  <c:pt idx="8">
                    <c:v>2016</c:v>
                  </c:pt>
                </c:lvl>
                <c:lvl>
                  <c:pt idx="0">
                    <c:v>H6</c:v>
                  </c:pt>
                  <c:pt idx="1">
                    <c:v>H9</c:v>
                  </c:pt>
                  <c:pt idx="2">
                    <c:v>H11</c:v>
                  </c:pt>
                  <c:pt idx="3">
                    <c:v>H14</c:v>
                  </c:pt>
                  <c:pt idx="4">
                    <c:v>H16</c:v>
                  </c:pt>
                  <c:pt idx="5">
                    <c:v>H19</c:v>
                  </c:pt>
                  <c:pt idx="6">
                    <c:v>H24</c:v>
                  </c:pt>
                  <c:pt idx="7">
                    <c:v>H26</c:v>
                  </c:pt>
                  <c:pt idx="8">
                    <c:v>H28</c:v>
                  </c:pt>
                </c:lvl>
              </c:multiLvlStrCache>
            </c:multiLvlStrRef>
          </c:cat>
          <c:val>
            <c:numRef>
              <c:f>小売・卸売業!$B$12:$J$12</c:f>
              <c:numCache>
                <c:formatCode>#,##0_);[Red]\(#,##0\)</c:formatCode>
                <c:ptCount val="9"/>
                <c:pt idx="0">
                  <c:v>132</c:v>
                </c:pt>
                <c:pt idx="1">
                  <c:v>130</c:v>
                </c:pt>
                <c:pt idx="2">
                  <c:v>122</c:v>
                </c:pt>
                <c:pt idx="3">
                  <c:v>112</c:v>
                </c:pt>
                <c:pt idx="4">
                  <c:v>102</c:v>
                </c:pt>
                <c:pt idx="5">
                  <c:v>87</c:v>
                </c:pt>
                <c:pt idx="6">
                  <c:v>61</c:v>
                </c:pt>
                <c:pt idx="7">
                  <c:v>55</c:v>
                </c:pt>
                <c:pt idx="8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5E-4F35-A031-BED657E8EF07}"/>
            </c:ext>
          </c:extLst>
        </c:ser>
        <c:ser>
          <c:idx val="1"/>
          <c:order val="1"/>
          <c:tx>
            <c:strRef>
              <c:f>小売・卸売業!$A$13</c:f>
              <c:strCache>
                <c:ptCount val="1"/>
                <c:pt idx="0">
                  <c:v>従業者数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小売・卸売業!$B$10:$J$11</c:f>
              <c:multiLvlStrCache>
                <c:ptCount val="9"/>
                <c:lvl>
                  <c:pt idx="0">
                    <c:v>1994</c:v>
                  </c:pt>
                  <c:pt idx="1">
                    <c:v>1997</c:v>
                  </c:pt>
                  <c:pt idx="2">
                    <c:v>1999</c:v>
                  </c:pt>
                  <c:pt idx="3">
                    <c:v>2002</c:v>
                  </c:pt>
                  <c:pt idx="4">
                    <c:v>2004</c:v>
                  </c:pt>
                  <c:pt idx="5">
                    <c:v>2007</c:v>
                  </c:pt>
                  <c:pt idx="6">
                    <c:v>2012</c:v>
                  </c:pt>
                  <c:pt idx="7">
                    <c:v>2014</c:v>
                  </c:pt>
                  <c:pt idx="8">
                    <c:v>2016</c:v>
                  </c:pt>
                </c:lvl>
                <c:lvl>
                  <c:pt idx="0">
                    <c:v>H6</c:v>
                  </c:pt>
                  <c:pt idx="1">
                    <c:v>H9</c:v>
                  </c:pt>
                  <c:pt idx="2">
                    <c:v>H11</c:v>
                  </c:pt>
                  <c:pt idx="3">
                    <c:v>H14</c:v>
                  </c:pt>
                  <c:pt idx="4">
                    <c:v>H16</c:v>
                  </c:pt>
                  <c:pt idx="5">
                    <c:v>H19</c:v>
                  </c:pt>
                  <c:pt idx="6">
                    <c:v>H24</c:v>
                  </c:pt>
                  <c:pt idx="7">
                    <c:v>H26</c:v>
                  </c:pt>
                  <c:pt idx="8">
                    <c:v>H28</c:v>
                  </c:pt>
                </c:lvl>
              </c:multiLvlStrCache>
            </c:multiLvlStrRef>
          </c:cat>
          <c:val>
            <c:numRef>
              <c:f>小売・卸売業!$B$13:$J$13</c:f>
              <c:numCache>
                <c:formatCode>#,##0_);[Red]\(#,##0\)</c:formatCode>
                <c:ptCount val="9"/>
                <c:pt idx="0">
                  <c:v>401</c:v>
                </c:pt>
                <c:pt idx="1">
                  <c:v>316</c:v>
                </c:pt>
                <c:pt idx="2">
                  <c:v>285</c:v>
                </c:pt>
                <c:pt idx="3">
                  <c:v>301</c:v>
                </c:pt>
                <c:pt idx="4">
                  <c:v>291</c:v>
                </c:pt>
                <c:pt idx="5">
                  <c:v>283</c:v>
                </c:pt>
                <c:pt idx="6">
                  <c:v>219</c:v>
                </c:pt>
                <c:pt idx="7">
                  <c:v>181</c:v>
                </c:pt>
                <c:pt idx="8">
                  <c:v>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5E-4F35-A031-BED657E8EF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6530640"/>
        <c:axId val="416531472"/>
      </c:barChart>
      <c:lineChart>
        <c:grouping val="standard"/>
        <c:varyColors val="0"/>
        <c:ser>
          <c:idx val="2"/>
          <c:order val="2"/>
          <c:tx>
            <c:strRef>
              <c:f>小売・卸売業!$A$14</c:f>
              <c:strCache>
                <c:ptCount val="1"/>
                <c:pt idx="0">
                  <c:v>年間商品販売額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85E-4F35-A031-BED657E8EF07}"/>
                </c:ext>
              </c:extLst>
            </c:dLbl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85E-4F35-A031-BED657E8EF07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85E-4F35-A031-BED657E8EF07}"/>
                </c:ext>
              </c:extLst>
            </c:dLbl>
            <c:dLbl>
              <c:idx val="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85E-4F35-A031-BED657E8EF07}"/>
                </c:ext>
              </c:extLst>
            </c:dLbl>
            <c:dLbl>
              <c:idx val="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85E-4F35-A031-BED657E8EF07}"/>
                </c:ext>
              </c:extLst>
            </c:dLbl>
            <c:dLbl>
              <c:idx val="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85E-4F35-A031-BED657E8EF07}"/>
                </c:ext>
              </c:extLst>
            </c:dLbl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5E-4F35-A031-BED657E8EF07}"/>
                </c:ext>
              </c:extLst>
            </c:dLbl>
            <c:dLbl>
              <c:idx val="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85E-4F35-A031-BED657E8EF07}"/>
                </c:ext>
              </c:extLst>
            </c:dLbl>
            <c:dLbl>
              <c:idx val="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85E-4F35-A031-BED657E8EF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ln>
                      <a:noFill/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小売・卸売業!$B$10:$J$11</c:f>
              <c:multiLvlStrCache>
                <c:ptCount val="9"/>
                <c:lvl>
                  <c:pt idx="0">
                    <c:v>1994</c:v>
                  </c:pt>
                  <c:pt idx="1">
                    <c:v>1997</c:v>
                  </c:pt>
                  <c:pt idx="2">
                    <c:v>1999</c:v>
                  </c:pt>
                  <c:pt idx="3">
                    <c:v>2002</c:v>
                  </c:pt>
                  <c:pt idx="4">
                    <c:v>2004</c:v>
                  </c:pt>
                  <c:pt idx="5">
                    <c:v>2007</c:v>
                  </c:pt>
                  <c:pt idx="6">
                    <c:v>2012</c:v>
                  </c:pt>
                  <c:pt idx="7">
                    <c:v>2014</c:v>
                  </c:pt>
                  <c:pt idx="8">
                    <c:v>2016</c:v>
                  </c:pt>
                </c:lvl>
                <c:lvl>
                  <c:pt idx="0">
                    <c:v>H6</c:v>
                  </c:pt>
                  <c:pt idx="1">
                    <c:v>H9</c:v>
                  </c:pt>
                  <c:pt idx="2">
                    <c:v>H11</c:v>
                  </c:pt>
                  <c:pt idx="3">
                    <c:v>H14</c:v>
                  </c:pt>
                  <c:pt idx="4">
                    <c:v>H16</c:v>
                  </c:pt>
                  <c:pt idx="5">
                    <c:v>H19</c:v>
                  </c:pt>
                  <c:pt idx="6">
                    <c:v>H24</c:v>
                  </c:pt>
                  <c:pt idx="7">
                    <c:v>H26</c:v>
                  </c:pt>
                  <c:pt idx="8">
                    <c:v>H28</c:v>
                  </c:pt>
                </c:lvl>
              </c:multiLvlStrCache>
            </c:multiLvlStrRef>
          </c:cat>
          <c:val>
            <c:numRef>
              <c:f>小売・卸売業!$B$14:$J$14</c:f>
              <c:numCache>
                <c:formatCode>#,##0_);[Red]\(#,##0\)</c:formatCode>
                <c:ptCount val="9"/>
                <c:pt idx="0">
                  <c:v>5626</c:v>
                </c:pt>
                <c:pt idx="1">
                  <c:v>4054</c:v>
                </c:pt>
                <c:pt idx="2">
                  <c:v>3806</c:v>
                </c:pt>
                <c:pt idx="3">
                  <c:v>3363</c:v>
                </c:pt>
                <c:pt idx="4">
                  <c:v>3483</c:v>
                </c:pt>
                <c:pt idx="5">
                  <c:v>3383</c:v>
                </c:pt>
                <c:pt idx="6">
                  <c:v>3875</c:v>
                </c:pt>
                <c:pt idx="7">
                  <c:v>3050</c:v>
                </c:pt>
                <c:pt idx="8">
                  <c:v>3069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85E-4F35-A031-BED657E8EF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8081760"/>
        <c:axId val="2038072608"/>
      </c:lineChart>
      <c:catAx>
        <c:axId val="41653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416531472"/>
        <c:crosses val="autoZero"/>
        <c:auto val="1"/>
        <c:lblAlgn val="ctr"/>
        <c:lblOffset val="100"/>
        <c:noMultiLvlLbl val="0"/>
      </c:catAx>
      <c:valAx>
        <c:axId val="416531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416530640"/>
        <c:crosses val="autoZero"/>
        <c:crossBetween val="between"/>
      </c:valAx>
      <c:valAx>
        <c:axId val="2038072608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38081760"/>
        <c:crosses val="max"/>
        <c:crossBetween val="between"/>
      </c:valAx>
      <c:catAx>
        <c:axId val="2038081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380726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小売・卸売業!$A$4</c:f>
              <c:strCache>
                <c:ptCount val="1"/>
                <c:pt idx="0">
                  <c:v>事業所数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22-42E0-91EC-09BB1D99E4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小売・卸売業!$B$2:$J$3</c:f>
              <c:multiLvlStrCache>
                <c:ptCount val="9"/>
                <c:lvl>
                  <c:pt idx="0">
                    <c:v>1994</c:v>
                  </c:pt>
                  <c:pt idx="1">
                    <c:v>1997</c:v>
                  </c:pt>
                  <c:pt idx="2">
                    <c:v>1999</c:v>
                  </c:pt>
                  <c:pt idx="3">
                    <c:v>2002</c:v>
                  </c:pt>
                  <c:pt idx="4">
                    <c:v>2004</c:v>
                  </c:pt>
                  <c:pt idx="5">
                    <c:v>2007</c:v>
                  </c:pt>
                  <c:pt idx="6">
                    <c:v>2012</c:v>
                  </c:pt>
                  <c:pt idx="7">
                    <c:v>2014</c:v>
                  </c:pt>
                  <c:pt idx="8">
                    <c:v>2016</c:v>
                  </c:pt>
                </c:lvl>
                <c:lvl>
                  <c:pt idx="0">
                    <c:v>H6</c:v>
                  </c:pt>
                  <c:pt idx="1">
                    <c:v>H9</c:v>
                  </c:pt>
                  <c:pt idx="2">
                    <c:v>H11</c:v>
                  </c:pt>
                  <c:pt idx="3">
                    <c:v>H14</c:v>
                  </c:pt>
                  <c:pt idx="4">
                    <c:v>H16</c:v>
                  </c:pt>
                  <c:pt idx="5">
                    <c:v>H19</c:v>
                  </c:pt>
                  <c:pt idx="6">
                    <c:v>H24</c:v>
                  </c:pt>
                  <c:pt idx="7">
                    <c:v>H26</c:v>
                  </c:pt>
                  <c:pt idx="8">
                    <c:v>H28</c:v>
                  </c:pt>
                </c:lvl>
              </c:multiLvlStrCache>
            </c:multiLvlStrRef>
          </c:cat>
          <c:val>
            <c:numRef>
              <c:f>小売・卸売業!$B$4:$J$4</c:f>
              <c:numCache>
                <c:formatCode>#,##0_);[Red]\(#,##0\)</c:formatCode>
                <c:ptCount val="9"/>
                <c:pt idx="0">
                  <c:v>7</c:v>
                </c:pt>
                <c:pt idx="1">
                  <c:v>5</c:v>
                </c:pt>
                <c:pt idx="2">
                  <c:v>7</c:v>
                </c:pt>
                <c:pt idx="3">
                  <c:v>0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3</c:v>
                </c:pt>
                <c:pt idx="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22-42E0-91EC-09BB1D99E4C0}"/>
            </c:ext>
          </c:extLst>
        </c:ser>
        <c:ser>
          <c:idx val="1"/>
          <c:order val="1"/>
          <c:tx>
            <c:strRef>
              <c:f>小売・卸売業!$A$5</c:f>
              <c:strCache>
                <c:ptCount val="1"/>
                <c:pt idx="0">
                  <c:v>従業者数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D22-42E0-91EC-09BB1D99E4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小売・卸売業!$B$2:$J$3</c:f>
              <c:multiLvlStrCache>
                <c:ptCount val="9"/>
                <c:lvl>
                  <c:pt idx="0">
                    <c:v>1994</c:v>
                  </c:pt>
                  <c:pt idx="1">
                    <c:v>1997</c:v>
                  </c:pt>
                  <c:pt idx="2">
                    <c:v>1999</c:v>
                  </c:pt>
                  <c:pt idx="3">
                    <c:v>2002</c:v>
                  </c:pt>
                  <c:pt idx="4">
                    <c:v>2004</c:v>
                  </c:pt>
                  <c:pt idx="5">
                    <c:v>2007</c:v>
                  </c:pt>
                  <c:pt idx="6">
                    <c:v>2012</c:v>
                  </c:pt>
                  <c:pt idx="7">
                    <c:v>2014</c:v>
                  </c:pt>
                  <c:pt idx="8">
                    <c:v>2016</c:v>
                  </c:pt>
                </c:lvl>
                <c:lvl>
                  <c:pt idx="0">
                    <c:v>H6</c:v>
                  </c:pt>
                  <c:pt idx="1">
                    <c:v>H9</c:v>
                  </c:pt>
                  <c:pt idx="2">
                    <c:v>H11</c:v>
                  </c:pt>
                  <c:pt idx="3">
                    <c:v>H14</c:v>
                  </c:pt>
                  <c:pt idx="4">
                    <c:v>H16</c:v>
                  </c:pt>
                  <c:pt idx="5">
                    <c:v>H19</c:v>
                  </c:pt>
                  <c:pt idx="6">
                    <c:v>H24</c:v>
                  </c:pt>
                  <c:pt idx="7">
                    <c:v>H26</c:v>
                  </c:pt>
                  <c:pt idx="8">
                    <c:v>H28</c:v>
                  </c:pt>
                </c:lvl>
              </c:multiLvlStrCache>
            </c:multiLvlStrRef>
          </c:cat>
          <c:val>
            <c:numRef>
              <c:f>小売・卸売業!$B$5:$J$5</c:f>
              <c:numCache>
                <c:formatCode>#,##0_);[Red]\(#,##0\)</c:formatCode>
                <c:ptCount val="9"/>
                <c:pt idx="0">
                  <c:v>27</c:v>
                </c:pt>
                <c:pt idx="1">
                  <c:v>22</c:v>
                </c:pt>
                <c:pt idx="2">
                  <c:v>37</c:v>
                </c:pt>
                <c:pt idx="3">
                  <c:v>0</c:v>
                </c:pt>
                <c:pt idx="4">
                  <c:v>21</c:v>
                </c:pt>
                <c:pt idx="5">
                  <c:v>12</c:v>
                </c:pt>
                <c:pt idx="6">
                  <c:v>15</c:v>
                </c:pt>
                <c:pt idx="7">
                  <c:v>9</c:v>
                </c:pt>
                <c:pt idx="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22-42E0-91EC-09BB1D99E4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6822704"/>
        <c:axId val="2046823536"/>
      </c:barChart>
      <c:lineChart>
        <c:grouping val="standard"/>
        <c:varyColors val="0"/>
        <c:ser>
          <c:idx val="2"/>
          <c:order val="2"/>
          <c:tx>
            <c:strRef>
              <c:f>小売・卸売業!$A$6</c:f>
              <c:strCache>
                <c:ptCount val="1"/>
                <c:pt idx="0">
                  <c:v>年間商品販売額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D22-42E0-91EC-09BB1D99E4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小売・卸売業!$B$2:$J$3</c:f>
              <c:multiLvlStrCache>
                <c:ptCount val="9"/>
                <c:lvl>
                  <c:pt idx="0">
                    <c:v>1994</c:v>
                  </c:pt>
                  <c:pt idx="1">
                    <c:v>1997</c:v>
                  </c:pt>
                  <c:pt idx="2">
                    <c:v>1999</c:v>
                  </c:pt>
                  <c:pt idx="3">
                    <c:v>2002</c:v>
                  </c:pt>
                  <c:pt idx="4">
                    <c:v>2004</c:v>
                  </c:pt>
                  <c:pt idx="5">
                    <c:v>2007</c:v>
                  </c:pt>
                  <c:pt idx="6">
                    <c:v>2012</c:v>
                  </c:pt>
                  <c:pt idx="7">
                    <c:v>2014</c:v>
                  </c:pt>
                  <c:pt idx="8">
                    <c:v>2016</c:v>
                  </c:pt>
                </c:lvl>
                <c:lvl>
                  <c:pt idx="0">
                    <c:v>H6</c:v>
                  </c:pt>
                  <c:pt idx="1">
                    <c:v>H9</c:v>
                  </c:pt>
                  <c:pt idx="2">
                    <c:v>H11</c:v>
                  </c:pt>
                  <c:pt idx="3">
                    <c:v>H14</c:v>
                  </c:pt>
                  <c:pt idx="4">
                    <c:v>H16</c:v>
                  </c:pt>
                  <c:pt idx="5">
                    <c:v>H19</c:v>
                  </c:pt>
                  <c:pt idx="6">
                    <c:v>H24</c:v>
                  </c:pt>
                  <c:pt idx="7">
                    <c:v>H26</c:v>
                  </c:pt>
                  <c:pt idx="8">
                    <c:v>H28</c:v>
                  </c:pt>
                </c:lvl>
              </c:multiLvlStrCache>
            </c:multiLvlStrRef>
          </c:cat>
          <c:val>
            <c:numRef>
              <c:f>小売・卸売業!$B$6:$J$6</c:f>
              <c:numCache>
                <c:formatCode>#,##0_);[Red]\(#,##0\)</c:formatCode>
                <c:ptCount val="9"/>
                <c:pt idx="0">
                  <c:v>855</c:v>
                </c:pt>
                <c:pt idx="1">
                  <c:v>186</c:v>
                </c:pt>
                <c:pt idx="2">
                  <c:v>613</c:v>
                </c:pt>
                <c:pt idx="3">
                  <c:v>0</c:v>
                </c:pt>
                <c:pt idx="4">
                  <c:v>756</c:v>
                </c:pt>
                <c:pt idx="5">
                  <c:v>110</c:v>
                </c:pt>
                <c:pt idx="6">
                  <c:v>97</c:v>
                </c:pt>
                <c:pt idx="7">
                  <c:v>60</c:v>
                </c:pt>
                <c:pt idx="8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D22-42E0-91EC-09BB1D99E4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6511088"/>
        <c:axId val="416532304"/>
      </c:lineChart>
      <c:catAx>
        <c:axId val="20468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46823536"/>
        <c:crosses val="autoZero"/>
        <c:auto val="1"/>
        <c:lblAlgn val="ctr"/>
        <c:lblOffset val="100"/>
        <c:noMultiLvlLbl val="0"/>
      </c:catAx>
      <c:valAx>
        <c:axId val="2046823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46822704"/>
        <c:crosses val="autoZero"/>
        <c:crossBetween val="between"/>
      </c:valAx>
      <c:valAx>
        <c:axId val="416532304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416511088"/>
        <c:crosses val="max"/>
        <c:crossBetween val="between"/>
      </c:valAx>
      <c:catAx>
        <c:axId val="416511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165323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'製造業(2)'!$C$26</c:f>
              <c:strCache>
                <c:ptCount val="1"/>
                <c:pt idx="0">
                  <c:v>食料品製造業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'製造業(2)'!$D$23:$AH$23</c:f>
              <c:strCache>
                <c:ptCount val="31"/>
                <c:pt idx="0">
                  <c:v>S61(1986)</c:v>
                </c:pt>
                <c:pt idx="1">
                  <c:v>S62(1987)</c:v>
                </c:pt>
                <c:pt idx="2">
                  <c:v>S63(1988)</c:v>
                </c:pt>
                <c:pt idx="3">
                  <c:v>S64(1989)</c:v>
                </c:pt>
                <c:pt idx="4">
                  <c:v>H2(1990)</c:v>
                </c:pt>
                <c:pt idx="5">
                  <c:v>H3(1991)</c:v>
                </c:pt>
                <c:pt idx="6">
                  <c:v>H4(1992)</c:v>
                </c:pt>
                <c:pt idx="7">
                  <c:v>H5(1993)</c:v>
                </c:pt>
                <c:pt idx="8">
                  <c:v>H6(1994)</c:v>
                </c:pt>
                <c:pt idx="9">
                  <c:v>H7(1995)</c:v>
                </c:pt>
                <c:pt idx="10">
                  <c:v>H8(1996)</c:v>
                </c:pt>
                <c:pt idx="11">
                  <c:v>H9(1997)</c:v>
                </c:pt>
                <c:pt idx="12">
                  <c:v>H10(1998)</c:v>
                </c:pt>
                <c:pt idx="13">
                  <c:v>H11(1999)</c:v>
                </c:pt>
                <c:pt idx="14">
                  <c:v>H12(2000)</c:v>
                </c:pt>
                <c:pt idx="15">
                  <c:v>H13(2001)</c:v>
                </c:pt>
                <c:pt idx="16">
                  <c:v>H14(2002)</c:v>
                </c:pt>
                <c:pt idx="17">
                  <c:v>H15(2003)</c:v>
                </c:pt>
                <c:pt idx="18">
                  <c:v>H16(2004)</c:v>
                </c:pt>
                <c:pt idx="19">
                  <c:v>H17(2005)</c:v>
                </c:pt>
                <c:pt idx="20">
                  <c:v>H18(2006)</c:v>
                </c:pt>
                <c:pt idx="21">
                  <c:v>H19(2007)</c:v>
                </c:pt>
                <c:pt idx="22">
                  <c:v>H20(2008)</c:v>
                </c:pt>
                <c:pt idx="23">
                  <c:v>H21(2009)</c:v>
                </c:pt>
                <c:pt idx="24">
                  <c:v>H22(2010)</c:v>
                </c:pt>
                <c:pt idx="25">
                  <c:v>H23(2011)</c:v>
                </c:pt>
                <c:pt idx="26">
                  <c:v>H24(2012)</c:v>
                </c:pt>
                <c:pt idx="27">
                  <c:v>H25(2013)</c:v>
                </c:pt>
                <c:pt idx="28">
                  <c:v>H26(2014)</c:v>
                </c:pt>
                <c:pt idx="29">
                  <c:v>H27(2015)</c:v>
                </c:pt>
                <c:pt idx="30">
                  <c:v>H28(2016)</c:v>
                </c:pt>
              </c:strCache>
            </c:strRef>
          </c:cat>
          <c:val>
            <c:numRef>
              <c:f>'製造業(2)'!$D$26:$AH$26</c:f>
              <c:numCache>
                <c:formatCode>#,##0_);[Red]\(#,##0\)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5345.06</c:v>
                </c:pt>
                <c:pt idx="19">
                  <c:v>0</c:v>
                </c:pt>
                <c:pt idx="20">
                  <c:v>0</c:v>
                </c:pt>
                <c:pt idx="21">
                  <c:v>5382.19</c:v>
                </c:pt>
                <c:pt idx="22">
                  <c:v>5769.32</c:v>
                </c:pt>
                <c:pt idx="23">
                  <c:v>6498.44</c:v>
                </c:pt>
                <c:pt idx="24">
                  <c:v>6036.37</c:v>
                </c:pt>
                <c:pt idx="25">
                  <c:v>5949.44</c:v>
                </c:pt>
                <c:pt idx="26">
                  <c:v>6036.42</c:v>
                </c:pt>
                <c:pt idx="27">
                  <c:v>6142.42</c:v>
                </c:pt>
                <c:pt idx="28">
                  <c:v>6359.37</c:v>
                </c:pt>
                <c:pt idx="29">
                  <c:v>8031.25</c:v>
                </c:pt>
                <c:pt idx="30">
                  <c:v>7667.41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43-474C-A0D7-53AFDB2F4F06}"/>
            </c:ext>
          </c:extLst>
        </c:ser>
        <c:ser>
          <c:idx val="1"/>
          <c:order val="1"/>
          <c:tx>
            <c:strRef>
              <c:f>'製造業(2)'!$C$27</c:f>
              <c:strCache>
                <c:ptCount val="1"/>
                <c:pt idx="0">
                  <c:v>繊維工業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'製造業(2)'!$D$23:$AH$23</c:f>
              <c:strCache>
                <c:ptCount val="31"/>
                <c:pt idx="0">
                  <c:v>S61(1986)</c:v>
                </c:pt>
                <c:pt idx="1">
                  <c:v>S62(1987)</c:v>
                </c:pt>
                <c:pt idx="2">
                  <c:v>S63(1988)</c:v>
                </c:pt>
                <c:pt idx="3">
                  <c:v>S64(1989)</c:v>
                </c:pt>
                <c:pt idx="4">
                  <c:v>H2(1990)</c:v>
                </c:pt>
                <c:pt idx="5">
                  <c:v>H3(1991)</c:v>
                </c:pt>
                <c:pt idx="6">
                  <c:v>H4(1992)</c:v>
                </c:pt>
                <c:pt idx="7">
                  <c:v>H5(1993)</c:v>
                </c:pt>
                <c:pt idx="8">
                  <c:v>H6(1994)</c:v>
                </c:pt>
                <c:pt idx="9">
                  <c:v>H7(1995)</c:v>
                </c:pt>
                <c:pt idx="10">
                  <c:v>H8(1996)</c:v>
                </c:pt>
                <c:pt idx="11">
                  <c:v>H9(1997)</c:v>
                </c:pt>
                <c:pt idx="12">
                  <c:v>H10(1998)</c:v>
                </c:pt>
                <c:pt idx="13">
                  <c:v>H11(1999)</c:v>
                </c:pt>
                <c:pt idx="14">
                  <c:v>H12(2000)</c:v>
                </c:pt>
                <c:pt idx="15">
                  <c:v>H13(2001)</c:v>
                </c:pt>
                <c:pt idx="16">
                  <c:v>H14(2002)</c:v>
                </c:pt>
                <c:pt idx="17">
                  <c:v>H15(2003)</c:v>
                </c:pt>
                <c:pt idx="18">
                  <c:v>H16(2004)</c:v>
                </c:pt>
                <c:pt idx="19">
                  <c:v>H17(2005)</c:v>
                </c:pt>
                <c:pt idx="20">
                  <c:v>H18(2006)</c:v>
                </c:pt>
                <c:pt idx="21">
                  <c:v>H19(2007)</c:v>
                </c:pt>
                <c:pt idx="22">
                  <c:v>H20(2008)</c:v>
                </c:pt>
                <c:pt idx="23">
                  <c:v>H21(2009)</c:v>
                </c:pt>
                <c:pt idx="24">
                  <c:v>H22(2010)</c:v>
                </c:pt>
                <c:pt idx="25">
                  <c:v>H23(2011)</c:v>
                </c:pt>
                <c:pt idx="26">
                  <c:v>H24(2012)</c:v>
                </c:pt>
                <c:pt idx="27">
                  <c:v>H25(2013)</c:v>
                </c:pt>
                <c:pt idx="28">
                  <c:v>H26(2014)</c:v>
                </c:pt>
                <c:pt idx="29">
                  <c:v>H27(2015)</c:v>
                </c:pt>
                <c:pt idx="30">
                  <c:v>H28(2016)</c:v>
                </c:pt>
              </c:strCache>
            </c:strRef>
          </c:cat>
          <c:val>
            <c:numRef>
              <c:f>'製造業(2)'!$D$27:$AH$27</c:f>
              <c:numCache>
                <c:formatCode>#,##0_);[Red]\(#,##0\)</c:formatCode>
                <c:ptCount val="31"/>
                <c:pt idx="0">
                  <c:v>1108.97</c:v>
                </c:pt>
                <c:pt idx="1">
                  <c:v>1421.28</c:v>
                </c:pt>
                <c:pt idx="2">
                  <c:v>1800.19</c:v>
                </c:pt>
                <c:pt idx="3">
                  <c:v>1913.22</c:v>
                </c:pt>
                <c:pt idx="4">
                  <c:v>2350.7800000000002</c:v>
                </c:pt>
                <c:pt idx="5">
                  <c:v>2666.82</c:v>
                </c:pt>
                <c:pt idx="6">
                  <c:v>2903.82</c:v>
                </c:pt>
                <c:pt idx="7">
                  <c:v>3025.02</c:v>
                </c:pt>
                <c:pt idx="8">
                  <c:v>3254.57</c:v>
                </c:pt>
                <c:pt idx="9">
                  <c:v>2744.73</c:v>
                </c:pt>
                <c:pt idx="10">
                  <c:v>2808.31</c:v>
                </c:pt>
                <c:pt idx="11">
                  <c:v>2748.4</c:v>
                </c:pt>
                <c:pt idx="12">
                  <c:v>2397.38</c:v>
                </c:pt>
                <c:pt idx="13">
                  <c:v>2528.1999999999998</c:v>
                </c:pt>
                <c:pt idx="14">
                  <c:v>2419.2199999999998</c:v>
                </c:pt>
                <c:pt idx="15">
                  <c:v>2115.79</c:v>
                </c:pt>
                <c:pt idx="16">
                  <c:v>1987.26</c:v>
                </c:pt>
                <c:pt idx="17">
                  <c:v>1250.31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43-474C-A0D7-53AFDB2F4F06}"/>
            </c:ext>
          </c:extLst>
        </c:ser>
        <c:ser>
          <c:idx val="2"/>
          <c:order val="2"/>
          <c:tx>
            <c:strRef>
              <c:f>'製造業(2)'!$C$28</c:f>
              <c:strCache>
                <c:ptCount val="1"/>
                <c:pt idx="0">
                  <c:v>木材・木製品製造業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'製造業(2)'!$D$23:$AH$23</c:f>
              <c:strCache>
                <c:ptCount val="31"/>
                <c:pt idx="0">
                  <c:v>S61(1986)</c:v>
                </c:pt>
                <c:pt idx="1">
                  <c:v>S62(1987)</c:v>
                </c:pt>
                <c:pt idx="2">
                  <c:v>S63(1988)</c:v>
                </c:pt>
                <c:pt idx="3">
                  <c:v>S64(1989)</c:v>
                </c:pt>
                <c:pt idx="4">
                  <c:v>H2(1990)</c:v>
                </c:pt>
                <c:pt idx="5">
                  <c:v>H3(1991)</c:v>
                </c:pt>
                <c:pt idx="6">
                  <c:v>H4(1992)</c:v>
                </c:pt>
                <c:pt idx="7">
                  <c:v>H5(1993)</c:v>
                </c:pt>
                <c:pt idx="8">
                  <c:v>H6(1994)</c:v>
                </c:pt>
                <c:pt idx="9">
                  <c:v>H7(1995)</c:v>
                </c:pt>
                <c:pt idx="10">
                  <c:v>H8(1996)</c:v>
                </c:pt>
                <c:pt idx="11">
                  <c:v>H9(1997)</c:v>
                </c:pt>
                <c:pt idx="12">
                  <c:v>H10(1998)</c:v>
                </c:pt>
                <c:pt idx="13">
                  <c:v>H11(1999)</c:v>
                </c:pt>
                <c:pt idx="14">
                  <c:v>H12(2000)</c:v>
                </c:pt>
                <c:pt idx="15">
                  <c:v>H13(2001)</c:v>
                </c:pt>
                <c:pt idx="16">
                  <c:v>H14(2002)</c:v>
                </c:pt>
                <c:pt idx="17">
                  <c:v>H15(2003)</c:v>
                </c:pt>
                <c:pt idx="18">
                  <c:v>H16(2004)</c:v>
                </c:pt>
                <c:pt idx="19">
                  <c:v>H17(2005)</c:v>
                </c:pt>
                <c:pt idx="20">
                  <c:v>H18(2006)</c:v>
                </c:pt>
                <c:pt idx="21">
                  <c:v>H19(2007)</c:v>
                </c:pt>
                <c:pt idx="22">
                  <c:v>H20(2008)</c:v>
                </c:pt>
                <c:pt idx="23">
                  <c:v>H21(2009)</c:v>
                </c:pt>
                <c:pt idx="24">
                  <c:v>H22(2010)</c:v>
                </c:pt>
                <c:pt idx="25">
                  <c:v>H23(2011)</c:v>
                </c:pt>
                <c:pt idx="26">
                  <c:v>H24(2012)</c:v>
                </c:pt>
                <c:pt idx="27">
                  <c:v>H25(2013)</c:v>
                </c:pt>
                <c:pt idx="28">
                  <c:v>H26(2014)</c:v>
                </c:pt>
                <c:pt idx="29">
                  <c:v>H27(2015)</c:v>
                </c:pt>
                <c:pt idx="30">
                  <c:v>H28(2016)</c:v>
                </c:pt>
              </c:strCache>
            </c:strRef>
          </c:cat>
          <c:val>
            <c:numRef>
              <c:f>'製造業(2)'!$D$28:$AH$28</c:f>
              <c:numCache>
                <c:formatCode>#,##0_);[Red]\(#,##0\)</c:formatCode>
                <c:ptCount val="31"/>
                <c:pt idx="0">
                  <c:v>1607.94</c:v>
                </c:pt>
                <c:pt idx="1">
                  <c:v>1707.22</c:v>
                </c:pt>
                <c:pt idx="2">
                  <c:v>1792.03</c:v>
                </c:pt>
                <c:pt idx="3">
                  <c:v>1858.61</c:v>
                </c:pt>
                <c:pt idx="4">
                  <c:v>2034</c:v>
                </c:pt>
                <c:pt idx="5">
                  <c:v>1873.91</c:v>
                </c:pt>
                <c:pt idx="6">
                  <c:v>1604.39</c:v>
                </c:pt>
                <c:pt idx="7">
                  <c:v>1570.86</c:v>
                </c:pt>
                <c:pt idx="8">
                  <c:v>1983.16</c:v>
                </c:pt>
                <c:pt idx="9">
                  <c:v>1935.73</c:v>
                </c:pt>
                <c:pt idx="10">
                  <c:v>2082.86</c:v>
                </c:pt>
                <c:pt idx="11">
                  <c:v>2119.62</c:v>
                </c:pt>
                <c:pt idx="12">
                  <c:v>1943.58</c:v>
                </c:pt>
                <c:pt idx="13">
                  <c:v>2432.85</c:v>
                </c:pt>
                <c:pt idx="14">
                  <c:v>2569.0100000000002</c:v>
                </c:pt>
                <c:pt idx="15">
                  <c:v>2253.2199999999998</c:v>
                </c:pt>
                <c:pt idx="16">
                  <c:v>2687.56</c:v>
                </c:pt>
                <c:pt idx="17">
                  <c:v>1861.05</c:v>
                </c:pt>
                <c:pt idx="18">
                  <c:v>3426.19</c:v>
                </c:pt>
                <c:pt idx="19">
                  <c:v>3712.46</c:v>
                </c:pt>
                <c:pt idx="20">
                  <c:v>3609.19</c:v>
                </c:pt>
                <c:pt idx="21">
                  <c:v>4700.57</c:v>
                </c:pt>
                <c:pt idx="22">
                  <c:v>4595.43</c:v>
                </c:pt>
                <c:pt idx="23">
                  <c:v>4544.4399999999996</c:v>
                </c:pt>
                <c:pt idx="24">
                  <c:v>4885.26</c:v>
                </c:pt>
                <c:pt idx="25">
                  <c:v>5931.45</c:v>
                </c:pt>
                <c:pt idx="26">
                  <c:v>4432.68</c:v>
                </c:pt>
                <c:pt idx="27">
                  <c:v>5299.8</c:v>
                </c:pt>
                <c:pt idx="28">
                  <c:v>5056.08</c:v>
                </c:pt>
                <c:pt idx="29">
                  <c:v>4156.03</c:v>
                </c:pt>
                <c:pt idx="30">
                  <c:v>4493.57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43-474C-A0D7-53AFDB2F4F06}"/>
            </c:ext>
          </c:extLst>
        </c:ser>
        <c:ser>
          <c:idx val="3"/>
          <c:order val="3"/>
          <c:tx>
            <c:strRef>
              <c:f>'製造業(2)'!$C$29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'製造業(2)'!$D$23:$AH$23</c:f>
              <c:strCache>
                <c:ptCount val="31"/>
                <c:pt idx="0">
                  <c:v>S61(1986)</c:v>
                </c:pt>
                <c:pt idx="1">
                  <c:v>S62(1987)</c:v>
                </c:pt>
                <c:pt idx="2">
                  <c:v>S63(1988)</c:v>
                </c:pt>
                <c:pt idx="3">
                  <c:v>S64(1989)</c:v>
                </c:pt>
                <c:pt idx="4">
                  <c:v>H2(1990)</c:v>
                </c:pt>
                <c:pt idx="5">
                  <c:v>H3(1991)</c:v>
                </c:pt>
                <c:pt idx="6">
                  <c:v>H4(1992)</c:v>
                </c:pt>
                <c:pt idx="7">
                  <c:v>H5(1993)</c:v>
                </c:pt>
                <c:pt idx="8">
                  <c:v>H6(1994)</c:v>
                </c:pt>
                <c:pt idx="9">
                  <c:v>H7(1995)</c:v>
                </c:pt>
                <c:pt idx="10">
                  <c:v>H8(1996)</c:v>
                </c:pt>
                <c:pt idx="11">
                  <c:v>H9(1997)</c:v>
                </c:pt>
                <c:pt idx="12">
                  <c:v>H10(1998)</c:v>
                </c:pt>
                <c:pt idx="13">
                  <c:v>H11(1999)</c:v>
                </c:pt>
                <c:pt idx="14">
                  <c:v>H12(2000)</c:v>
                </c:pt>
                <c:pt idx="15">
                  <c:v>H13(2001)</c:v>
                </c:pt>
                <c:pt idx="16">
                  <c:v>H14(2002)</c:v>
                </c:pt>
                <c:pt idx="17">
                  <c:v>H15(2003)</c:v>
                </c:pt>
                <c:pt idx="18">
                  <c:v>H16(2004)</c:v>
                </c:pt>
                <c:pt idx="19">
                  <c:v>H17(2005)</c:v>
                </c:pt>
                <c:pt idx="20">
                  <c:v>H18(2006)</c:v>
                </c:pt>
                <c:pt idx="21">
                  <c:v>H19(2007)</c:v>
                </c:pt>
                <c:pt idx="22">
                  <c:v>H20(2008)</c:v>
                </c:pt>
                <c:pt idx="23">
                  <c:v>H21(2009)</c:v>
                </c:pt>
                <c:pt idx="24">
                  <c:v>H22(2010)</c:v>
                </c:pt>
                <c:pt idx="25">
                  <c:v>H23(2011)</c:v>
                </c:pt>
                <c:pt idx="26">
                  <c:v>H24(2012)</c:v>
                </c:pt>
                <c:pt idx="27">
                  <c:v>H25(2013)</c:v>
                </c:pt>
                <c:pt idx="28">
                  <c:v>H26(2014)</c:v>
                </c:pt>
                <c:pt idx="29">
                  <c:v>H27(2015)</c:v>
                </c:pt>
                <c:pt idx="30">
                  <c:v>H28(2016)</c:v>
                </c:pt>
              </c:strCache>
            </c:strRef>
          </c:cat>
          <c:val>
            <c:numRef>
              <c:f>'製造業(2)'!$D$29:$AH$29</c:f>
              <c:numCache>
                <c:formatCode>#,##0_);[Red]\(#,##0\)</c:formatCode>
                <c:ptCount val="31"/>
                <c:pt idx="0">
                  <c:v>0</c:v>
                </c:pt>
                <c:pt idx="1">
                  <c:v>35.239999999999782</c:v>
                </c:pt>
                <c:pt idx="2">
                  <c:v>676</c:v>
                </c:pt>
                <c:pt idx="3">
                  <c:v>655.17000000000007</c:v>
                </c:pt>
                <c:pt idx="4">
                  <c:v>792.46999999999935</c:v>
                </c:pt>
                <c:pt idx="5">
                  <c:v>622.8700000000008</c:v>
                </c:pt>
                <c:pt idx="6">
                  <c:v>569.20999999999913</c:v>
                </c:pt>
                <c:pt idx="7">
                  <c:v>453.39999999999964</c:v>
                </c:pt>
                <c:pt idx="8">
                  <c:v>436.34000000000015</c:v>
                </c:pt>
                <c:pt idx="9">
                  <c:v>403.52000000000044</c:v>
                </c:pt>
                <c:pt idx="10">
                  <c:v>364.01000000000022</c:v>
                </c:pt>
                <c:pt idx="11">
                  <c:v>462.42000000000007</c:v>
                </c:pt>
                <c:pt idx="12">
                  <c:v>0</c:v>
                </c:pt>
                <c:pt idx="13">
                  <c:v>294.39999999999964</c:v>
                </c:pt>
                <c:pt idx="14">
                  <c:v>293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85.340000000000146</c:v>
                </c:pt>
                <c:pt idx="22">
                  <c:v>68.479999999999563</c:v>
                </c:pt>
                <c:pt idx="23">
                  <c:v>0</c:v>
                </c:pt>
                <c:pt idx="24">
                  <c:v>0</c:v>
                </c:pt>
                <c:pt idx="25">
                  <c:v>1196.2099999999991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643-474C-A0D7-53AFDB2F4F06}"/>
            </c:ext>
          </c:extLst>
        </c:ser>
        <c:ser>
          <c:idx val="4"/>
          <c:order val="4"/>
          <c:tx>
            <c:strRef>
              <c:f>'製造業(2)'!$C$30</c:f>
              <c:strCache>
                <c:ptCount val="1"/>
                <c:pt idx="0">
                  <c:v>公表値なし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'製造業(2)'!$D$23:$AH$23</c:f>
              <c:strCache>
                <c:ptCount val="31"/>
                <c:pt idx="0">
                  <c:v>S61(1986)</c:v>
                </c:pt>
                <c:pt idx="1">
                  <c:v>S62(1987)</c:v>
                </c:pt>
                <c:pt idx="2">
                  <c:v>S63(1988)</c:v>
                </c:pt>
                <c:pt idx="3">
                  <c:v>S64(1989)</c:v>
                </c:pt>
                <c:pt idx="4">
                  <c:v>H2(1990)</c:v>
                </c:pt>
                <c:pt idx="5">
                  <c:v>H3(1991)</c:v>
                </c:pt>
                <c:pt idx="6">
                  <c:v>H4(1992)</c:v>
                </c:pt>
                <c:pt idx="7">
                  <c:v>H5(1993)</c:v>
                </c:pt>
                <c:pt idx="8">
                  <c:v>H6(1994)</c:v>
                </c:pt>
                <c:pt idx="9">
                  <c:v>H7(1995)</c:v>
                </c:pt>
                <c:pt idx="10">
                  <c:v>H8(1996)</c:v>
                </c:pt>
                <c:pt idx="11">
                  <c:v>H9(1997)</c:v>
                </c:pt>
                <c:pt idx="12">
                  <c:v>H10(1998)</c:v>
                </c:pt>
                <c:pt idx="13">
                  <c:v>H11(1999)</c:v>
                </c:pt>
                <c:pt idx="14">
                  <c:v>H12(2000)</c:v>
                </c:pt>
                <c:pt idx="15">
                  <c:v>H13(2001)</c:v>
                </c:pt>
                <c:pt idx="16">
                  <c:v>H14(2002)</c:v>
                </c:pt>
                <c:pt idx="17">
                  <c:v>H15(2003)</c:v>
                </c:pt>
                <c:pt idx="18">
                  <c:v>H16(2004)</c:v>
                </c:pt>
                <c:pt idx="19">
                  <c:v>H17(2005)</c:v>
                </c:pt>
                <c:pt idx="20">
                  <c:v>H18(2006)</c:v>
                </c:pt>
                <c:pt idx="21">
                  <c:v>H19(2007)</c:v>
                </c:pt>
                <c:pt idx="22">
                  <c:v>H20(2008)</c:v>
                </c:pt>
                <c:pt idx="23">
                  <c:v>H21(2009)</c:v>
                </c:pt>
                <c:pt idx="24">
                  <c:v>H22(2010)</c:v>
                </c:pt>
                <c:pt idx="25">
                  <c:v>H23(2011)</c:v>
                </c:pt>
                <c:pt idx="26">
                  <c:v>H24(2012)</c:v>
                </c:pt>
                <c:pt idx="27">
                  <c:v>H25(2013)</c:v>
                </c:pt>
                <c:pt idx="28">
                  <c:v>H26(2014)</c:v>
                </c:pt>
                <c:pt idx="29">
                  <c:v>H27(2015)</c:v>
                </c:pt>
                <c:pt idx="30">
                  <c:v>H28(2016)</c:v>
                </c:pt>
              </c:strCache>
            </c:strRef>
          </c:cat>
          <c:val>
            <c:numRef>
              <c:f>'製造業(2)'!$D$30:$AH$30</c:f>
              <c:numCache>
                <c:formatCode>#,##0_);[Red]\(#,##0\)</c:formatCode>
                <c:ptCount val="31"/>
                <c:pt idx="0">
                  <c:v>4228.6900000000005</c:v>
                </c:pt>
                <c:pt idx="1">
                  <c:v>3843.63</c:v>
                </c:pt>
                <c:pt idx="2">
                  <c:v>3370.96</c:v>
                </c:pt>
                <c:pt idx="3">
                  <c:v>4000.74</c:v>
                </c:pt>
                <c:pt idx="4">
                  <c:v>4514.829999999999</c:v>
                </c:pt>
                <c:pt idx="5">
                  <c:v>4771.59</c:v>
                </c:pt>
                <c:pt idx="6">
                  <c:v>4693.99</c:v>
                </c:pt>
                <c:pt idx="7">
                  <c:v>4105.87</c:v>
                </c:pt>
                <c:pt idx="8">
                  <c:v>2628.21</c:v>
                </c:pt>
                <c:pt idx="9">
                  <c:v>4042.5</c:v>
                </c:pt>
                <c:pt idx="10">
                  <c:v>4927.4400000000005</c:v>
                </c:pt>
                <c:pt idx="11">
                  <c:v>5071.6499999999996</c:v>
                </c:pt>
                <c:pt idx="12">
                  <c:v>6282.13</c:v>
                </c:pt>
                <c:pt idx="13">
                  <c:v>4708.01</c:v>
                </c:pt>
                <c:pt idx="14">
                  <c:v>4805.7000000000007</c:v>
                </c:pt>
                <c:pt idx="15">
                  <c:v>5312.2899999999991</c:v>
                </c:pt>
                <c:pt idx="16">
                  <c:v>6463.7200000000012</c:v>
                </c:pt>
                <c:pt idx="17">
                  <c:v>5751.13</c:v>
                </c:pt>
                <c:pt idx="18">
                  <c:v>1047.0599999999995</c:v>
                </c:pt>
                <c:pt idx="19">
                  <c:v>6495.9999999999991</c:v>
                </c:pt>
                <c:pt idx="20">
                  <c:v>6415.0299999999988</c:v>
                </c:pt>
                <c:pt idx="21">
                  <c:v>1060.1000000000022</c:v>
                </c:pt>
                <c:pt idx="22">
                  <c:v>1061.1599999999999</c:v>
                </c:pt>
                <c:pt idx="23">
                  <c:v>970.54000000000087</c:v>
                </c:pt>
                <c:pt idx="24">
                  <c:v>706.58999999999833</c:v>
                </c:pt>
                <c:pt idx="25">
                  <c:v>620.9900000000016</c:v>
                </c:pt>
                <c:pt idx="26">
                  <c:v>873.53999999999905</c:v>
                </c:pt>
                <c:pt idx="27">
                  <c:v>875.58999999999833</c:v>
                </c:pt>
                <c:pt idx="28">
                  <c:v>1029.7699999999986</c:v>
                </c:pt>
                <c:pt idx="29">
                  <c:v>1293.3600000000006</c:v>
                </c:pt>
                <c:pt idx="30">
                  <c:v>1289.3999999999996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43-474C-A0D7-53AFDB2F4F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6530224"/>
        <c:axId val="416521488"/>
        <c:extLst>
          <c:ext xmlns:c15="http://schemas.microsoft.com/office/drawing/2012/chart" uri="{02D57815-91ED-43cb-92C2-25804820EDAC}">
            <c15:filteredBarSeries>
              <c15:ser>
                <c:idx val="5"/>
                <c:order val="5"/>
                <c:tx>
                  <c:strRef>
                    <c:extLst>
                      <c:ext uri="{02D57815-91ED-43cb-92C2-25804820EDAC}">
                        <c15:formulaRef>
                          <c15:sqref>'製造業(2)'!$C$31</c15:sqref>
                        </c15:formulaRef>
                      </c:ext>
                    </c:extLst>
                    <c:strCache>
                      <c:ptCount val="1"/>
                      <c:pt idx="0">
                        <c:v>計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'製造業(2)'!$D$23:$AH$23</c15:sqref>
                        </c15:formulaRef>
                      </c:ext>
                    </c:extLst>
                    <c:strCache>
                      <c:ptCount val="31"/>
                      <c:pt idx="0">
                        <c:v>S61(1986)</c:v>
                      </c:pt>
                      <c:pt idx="1">
                        <c:v>S62(1987)</c:v>
                      </c:pt>
                      <c:pt idx="2">
                        <c:v>S63(1988)</c:v>
                      </c:pt>
                      <c:pt idx="3">
                        <c:v>S64(1989)</c:v>
                      </c:pt>
                      <c:pt idx="4">
                        <c:v>H2(1990)</c:v>
                      </c:pt>
                      <c:pt idx="5">
                        <c:v>H3(1991)</c:v>
                      </c:pt>
                      <c:pt idx="6">
                        <c:v>H4(1992)</c:v>
                      </c:pt>
                      <c:pt idx="7">
                        <c:v>H5(1993)</c:v>
                      </c:pt>
                      <c:pt idx="8">
                        <c:v>H6(1994)</c:v>
                      </c:pt>
                      <c:pt idx="9">
                        <c:v>H7(1995)</c:v>
                      </c:pt>
                      <c:pt idx="10">
                        <c:v>H8(1996)</c:v>
                      </c:pt>
                      <c:pt idx="11">
                        <c:v>H9(1997)</c:v>
                      </c:pt>
                      <c:pt idx="12">
                        <c:v>H10(1998)</c:v>
                      </c:pt>
                      <c:pt idx="13">
                        <c:v>H11(1999)</c:v>
                      </c:pt>
                      <c:pt idx="14">
                        <c:v>H12(2000)</c:v>
                      </c:pt>
                      <c:pt idx="15">
                        <c:v>H13(2001)</c:v>
                      </c:pt>
                      <c:pt idx="16">
                        <c:v>H14(2002)</c:v>
                      </c:pt>
                      <c:pt idx="17">
                        <c:v>H15(2003)</c:v>
                      </c:pt>
                      <c:pt idx="18">
                        <c:v>H16(2004)</c:v>
                      </c:pt>
                      <c:pt idx="19">
                        <c:v>H17(2005)</c:v>
                      </c:pt>
                      <c:pt idx="20">
                        <c:v>H18(2006)</c:v>
                      </c:pt>
                      <c:pt idx="21">
                        <c:v>H19(2007)</c:v>
                      </c:pt>
                      <c:pt idx="22">
                        <c:v>H20(2008)</c:v>
                      </c:pt>
                      <c:pt idx="23">
                        <c:v>H21(2009)</c:v>
                      </c:pt>
                      <c:pt idx="24">
                        <c:v>H22(2010)</c:v>
                      </c:pt>
                      <c:pt idx="25">
                        <c:v>H23(2011)</c:v>
                      </c:pt>
                      <c:pt idx="26">
                        <c:v>H24(2012)</c:v>
                      </c:pt>
                      <c:pt idx="27">
                        <c:v>H25(2013)</c:v>
                      </c:pt>
                      <c:pt idx="28">
                        <c:v>H26(2014)</c:v>
                      </c:pt>
                      <c:pt idx="29">
                        <c:v>H27(2015)</c:v>
                      </c:pt>
                      <c:pt idx="30">
                        <c:v>H28(2016)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'製造業(2)'!$D$31:$AH$31</c15:sqref>
                        </c15:formulaRef>
                      </c:ext>
                    </c:extLst>
                    <c:numCache>
                      <c:formatCode>#,##0_);[Red]\(#,##0\)</c:formatCode>
                      <c:ptCount val="31"/>
                      <c:pt idx="0">
                        <c:v>6945.6</c:v>
                      </c:pt>
                      <c:pt idx="1">
                        <c:v>7007.37</c:v>
                      </c:pt>
                      <c:pt idx="2">
                        <c:v>7639.18</c:v>
                      </c:pt>
                      <c:pt idx="3">
                        <c:v>8427.74</c:v>
                      </c:pt>
                      <c:pt idx="4">
                        <c:v>9692.08</c:v>
                      </c:pt>
                      <c:pt idx="5">
                        <c:v>9935.19</c:v>
                      </c:pt>
                      <c:pt idx="6">
                        <c:v>9771.41</c:v>
                      </c:pt>
                      <c:pt idx="7">
                        <c:v>9155.15</c:v>
                      </c:pt>
                      <c:pt idx="8">
                        <c:v>8302.2800000000007</c:v>
                      </c:pt>
                      <c:pt idx="9">
                        <c:v>9126.48</c:v>
                      </c:pt>
                      <c:pt idx="10">
                        <c:v>10182.620000000001</c:v>
                      </c:pt>
                      <c:pt idx="11">
                        <c:v>10402.09</c:v>
                      </c:pt>
                      <c:pt idx="12">
                        <c:v>10623.09</c:v>
                      </c:pt>
                      <c:pt idx="13">
                        <c:v>9963.4599999999991</c:v>
                      </c:pt>
                      <c:pt idx="14">
                        <c:v>10086.93</c:v>
                      </c:pt>
                      <c:pt idx="15">
                        <c:v>9681.2999999999993</c:v>
                      </c:pt>
                      <c:pt idx="16">
                        <c:v>11138.54</c:v>
                      </c:pt>
                      <c:pt idx="17">
                        <c:v>8862.49</c:v>
                      </c:pt>
                      <c:pt idx="18">
                        <c:v>9818.31</c:v>
                      </c:pt>
                      <c:pt idx="19">
                        <c:v>10208.459999999999</c:v>
                      </c:pt>
                      <c:pt idx="20">
                        <c:v>10024.219999999999</c:v>
                      </c:pt>
                      <c:pt idx="21">
                        <c:v>11228.2</c:v>
                      </c:pt>
                      <c:pt idx="22">
                        <c:v>11494.39</c:v>
                      </c:pt>
                      <c:pt idx="23">
                        <c:v>12013.42</c:v>
                      </c:pt>
                      <c:pt idx="24">
                        <c:v>11628.22</c:v>
                      </c:pt>
                      <c:pt idx="25">
                        <c:v>13698.09</c:v>
                      </c:pt>
                      <c:pt idx="26">
                        <c:v>11342.64</c:v>
                      </c:pt>
                      <c:pt idx="27">
                        <c:v>12317.81</c:v>
                      </c:pt>
                      <c:pt idx="28">
                        <c:v>12445.22</c:v>
                      </c:pt>
                      <c:pt idx="29">
                        <c:v>13480.64</c:v>
                      </c:pt>
                      <c:pt idx="30">
                        <c:v>13450.38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5643-474C-A0D7-53AFDB2F4F06}"/>
                  </c:ext>
                </c:extLst>
              </c15:ser>
            </c15:filteredBarSeries>
          </c:ext>
        </c:extLst>
      </c:barChart>
      <c:catAx>
        <c:axId val="41653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416521488"/>
        <c:crosses val="autoZero"/>
        <c:auto val="1"/>
        <c:lblAlgn val="ctr"/>
        <c:lblOffset val="100"/>
        <c:noMultiLvlLbl val="0"/>
      </c:catAx>
      <c:valAx>
        <c:axId val="416521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416530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製造業!$A$4</c:f>
              <c:strCache>
                <c:ptCount val="1"/>
                <c:pt idx="0">
                  <c:v>事業所数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製造業!$B$1:$AF$1</c:f>
              <c:strCache>
                <c:ptCount val="31"/>
                <c:pt idx="0">
                  <c:v>S61(1986)</c:v>
                </c:pt>
                <c:pt idx="1">
                  <c:v>S62(1987)</c:v>
                </c:pt>
                <c:pt idx="2">
                  <c:v>S63(1988)</c:v>
                </c:pt>
                <c:pt idx="3">
                  <c:v>S64(1989)</c:v>
                </c:pt>
                <c:pt idx="4">
                  <c:v>H2(1990)</c:v>
                </c:pt>
                <c:pt idx="5">
                  <c:v>H3(1991)</c:v>
                </c:pt>
                <c:pt idx="6">
                  <c:v>H4(1992)</c:v>
                </c:pt>
                <c:pt idx="7">
                  <c:v>H5(1993)</c:v>
                </c:pt>
                <c:pt idx="8">
                  <c:v>H6(1994)</c:v>
                </c:pt>
                <c:pt idx="9">
                  <c:v>H7(1995)</c:v>
                </c:pt>
                <c:pt idx="10">
                  <c:v>H8(1996)</c:v>
                </c:pt>
                <c:pt idx="11">
                  <c:v>H9(1997)</c:v>
                </c:pt>
                <c:pt idx="12">
                  <c:v>H10(1998)</c:v>
                </c:pt>
                <c:pt idx="13">
                  <c:v>H11(1999)</c:v>
                </c:pt>
                <c:pt idx="14">
                  <c:v>H12(2000)</c:v>
                </c:pt>
                <c:pt idx="15">
                  <c:v>H13(2001)</c:v>
                </c:pt>
                <c:pt idx="16">
                  <c:v>H14(2002)</c:v>
                </c:pt>
                <c:pt idx="17">
                  <c:v>H15(2003)</c:v>
                </c:pt>
                <c:pt idx="18">
                  <c:v>H16(2004)</c:v>
                </c:pt>
                <c:pt idx="19">
                  <c:v>H17(2005)</c:v>
                </c:pt>
                <c:pt idx="20">
                  <c:v>H18(2006)</c:v>
                </c:pt>
                <c:pt idx="21">
                  <c:v>H19(2007)</c:v>
                </c:pt>
                <c:pt idx="22">
                  <c:v>H20(2008)</c:v>
                </c:pt>
                <c:pt idx="23">
                  <c:v>H21(2009)</c:v>
                </c:pt>
                <c:pt idx="24">
                  <c:v>H22(2010)</c:v>
                </c:pt>
                <c:pt idx="25">
                  <c:v>H23(2011)</c:v>
                </c:pt>
                <c:pt idx="26">
                  <c:v>H24(2012)</c:v>
                </c:pt>
                <c:pt idx="27">
                  <c:v>H25(2013)</c:v>
                </c:pt>
                <c:pt idx="28">
                  <c:v>H26(2014)</c:v>
                </c:pt>
                <c:pt idx="29">
                  <c:v>H27(2015)</c:v>
                </c:pt>
                <c:pt idx="30">
                  <c:v>H28(2016)</c:v>
                </c:pt>
              </c:strCache>
            </c:strRef>
          </c:cat>
          <c:val>
            <c:numRef>
              <c:f>製造業!$B$4:$AF$4</c:f>
              <c:numCache>
                <c:formatCode>#,##0_);[Red]\(#,##0\)</c:formatCode>
                <c:ptCount val="31"/>
                <c:pt idx="0">
                  <c:v>18</c:v>
                </c:pt>
                <c:pt idx="1">
                  <c:v>23</c:v>
                </c:pt>
                <c:pt idx="2">
                  <c:v>27</c:v>
                </c:pt>
                <c:pt idx="3">
                  <c:v>25</c:v>
                </c:pt>
                <c:pt idx="4">
                  <c:v>29</c:v>
                </c:pt>
                <c:pt idx="5">
                  <c:v>28</c:v>
                </c:pt>
                <c:pt idx="6">
                  <c:v>26</c:v>
                </c:pt>
                <c:pt idx="7">
                  <c:v>24</c:v>
                </c:pt>
                <c:pt idx="8">
                  <c:v>26</c:v>
                </c:pt>
                <c:pt idx="9">
                  <c:v>27</c:v>
                </c:pt>
                <c:pt idx="10">
                  <c:v>26</c:v>
                </c:pt>
                <c:pt idx="11">
                  <c:v>25</c:v>
                </c:pt>
                <c:pt idx="12">
                  <c:v>24</c:v>
                </c:pt>
                <c:pt idx="13">
                  <c:v>24</c:v>
                </c:pt>
                <c:pt idx="14">
                  <c:v>24</c:v>
                </c:pt>
                <c:pt idx="15">
                  <c:v>19</c:v>
                </c:pt>
                <c:pt idx="16">
                  <c:v>19</c:v>
                </c:pt>
                <c:pt idx="17">
                  <c:v>20</c:v>
                </c:pt>
                <c:pt idx="18">
                  <c:v>21</c:v>
                </c:pt>
                <c:pt idx="19">
                  <c:v>20</c:v>
                </c:pt>
                <c:pt idx="20">
                  <c:v>20</c:v>
                </c:pt>
                <c:pt idx="21">
                  <c:v>24</c:v>
                </c:pt>
                <c:pt idx="22">
                  <c:v>22</c:v>
                </c:pt>
                <c:pt idx="23">
                  <c:v>21</c:v>
                </c:pt>
                <c:pt idx="24">
                  <c:v>20</c:v>
                </c:pt>
                <c:pt idx="25">
                  <c:v>22</c:v>
                </c:pt>
                <c:pt idx="26">
                  <c:v>16</c:v>
                </c:pt>
                <c:pt idx="27">
                  <c:v>17</c:v>
                </c:pt>
                <c:pt idx="28">
                  <c:v>17</c:v>
                </c:pt>
                <c:pt idx="29">
                  <c:v>16</c:v>
                </c:pt>
                <c:pt idx="3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A2-4D2E-9A23-C2B7375132B7}"/>
            </c:ext>
          </c:extLst>
        </c:ser>
        <c:ser>
          <c:idx val="1"/>
          <c:order val="1"/>
          <c:tx>
            <c:strRef>
              <c:f>製造業!$A$5</c:f>
              <c:strCache>
                <c:ptCount val="1"/>
                <c:pt idx="0">
                  <c:v>従業者数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製造業!$B$1:$AF$1</c:f>
              <c:strCache>
                <c:ptCount val="31"/>
                <c:pt idx="0">
                  <c:v>S61(1986)</c:v>
                </c:pt>
                <c:pt idx="1">
                  <c:v>S62(1987)</c:v>
                </c:pt>
                <c:pt idx="2">
                  <c:v>S63(1988)</c:v>
                </c:pt>
                <c:pt idx="3">
                  <c:v>S64(1989)</c:v>
                </c:pt>
                <c:pt idx="4">
                  <c:v>H2(1990)</c:v>
                </c:pt>
                <c:pt idx="5">
                  <c:v>H3(1991)</c:v>
                </c:pt>
                <c:pt idx="6">
                  <c:v>H4(1992)</c:v>
                </c:pt>
                <c:pt idx="7">
                  <c:v>H5(1993)</c:v>
                </c:pt>
                <c:pt idx="8">
                  <c:v>H6(1994)</c:v>
                </c:pt>
                <c:pt idx="9">
                  <c:v>H7(1995)</c:v>
                </c:pt>
                <c:pt idx="10">
                  <c:v>H8(1996)</c:v>
                </c:pt>
                <c:pt idx="11">
                  <c:v>H9(1997)</c:v>
                </c:pt>
                <c:pt idx="12">
                  <c:v>H10(1998)</c:v>
                </c:pt>
                <c:pt idx="13">
                  <c:v>H11(1999)</c:v>
                </c:pt>
                <c:pt idx="14">
                  <c:v>H12(2000)</c:v>
                </c:pt>
                <c:pt idx="15">
                  <c:v>H13(2001)</c:v>
                </c:pt>
                <c:pt idx="16">
                  <c:v>H14(2002)</c:v>
                </c:pt>
                <c:pt idx="17">
                  <c:v>H15(2003)</c:v>
                </c:pt>
                <c:pt idx="18">
                  <c:v>H16(2004)</c:v>
                </c:pt>
                <c:pt idx="19">
                  <c:v>H17(2005)</c:v>
                </c:pt>
                <c:pt idx="20">
                  <c:v>H18(2006)</c:v>
                </c:pt>
                <c:pt idx="21">
                  <c:v>H19(2007)</c:v>
                </c:pt>
                <c:pt idx="22">
                  <c:v>H20(2008)</c:v>
                </c:pt>
                <c:pt idx="23">
                  <c:v>H21(2009)</c:v>
                </c:pt>
                <c:pt idx="24">
                  <c:v>H22(2010)</c:v>
                </c:pt>
                <c:pt idx="25">
                  <c:v>H23(2011)</c:v>
                </c:pt>
                <c:pt idx="26">
                  <c:v>H24(2012)</c:v>
                </c:pt>
                <c:pt idx="27">
                  <c:v>H25(2013)</c:v>
                </c:pt>
                <c:pt idx="28">
                  <c:v>H26(2014)</c:v>
                </c:pt>
                <c:pt idx="29">
                  <c:v>H27(2015)</c:v>
                </c:pt>
                <c:pt idx="30">
                  <c:v>H28(2016)</c:v>
                </c:pt>
              </c:strCache>
            </c:strRef>
          </c:cat>
          <c:val>
            <c:numRef>
              <c:f>製造業!$B$5:$AF$5</c:f>
              <c:numCache>
                <c:formatCode>#,##0_);[Red]\(#,##0\)</c:formatCode>
                <c:ptCount val="31"/>
                <c:pt idx="0">
                  <c:v>645</c:v>
                </c:pt>
                <c:pt idx="1">
                  <c:v>811</c:v>
                </c:pt>
                <c:pt idx="2">
                  <c:v>836</c:v>
                </c:pt>
                <c:pt idx="3">
                  <c:v>821</c:v>
                </c:pt>
                <c:pt idx="4">
                  <c:v>864</c:v>
                </c:pt>
                <c:pt idx="5">
                  <c:v>866</c:v>
                </c:pt>
                <c:pt idx="6">
                  <c:v>829</c:v>
                </c:pt>
                <c:pt idx="7">
                  <c:v>781</c:v>
                </c:pt>
                <c:pt idx="8">
                  <c:v>807</c:v>
                </c:pt>
                <c:pt idx="9">
                  <c:v>788</c:v>
                </c:pt>
                <c:pt idx="10">
                  <c:v>803</c:v>
                </c:pt>
                <c:pt idx="11">
                  <c:v>797</c:v>
                </c:pt>
                <c:pt idx="12">
                  <c:v>741</c:v>
                </c:pt>
                <c:pt idx="13">
                  <c:v>745</c:v>
                </c:pt>
                <c:pt idx="14">
                  <c:v>762</c:v>
                </c:pt>
                <c:pt idx="15">
                  <c:v>718</c:v>
                </c:pt>
                <c:pt idx="16">
                  <c:v>672</c:v>
                </c:pt>
                <c:pt idx="17">
                  <c:v>641</c:v>
                </c:pt>
                <c:pt idx="18">
                  <c:v>634</c:v>
                </c:pt>
                <c:pt idx="19">
                  <c:v>620</c:v>
                </c:pt>
                <c:pt idx="20">
                  <c:v>629</c:v>
                </c:pt>
                <c:pt idx="21">
                  <c:v>680</c:v>
                </c:pt>
                <c:pt idx="22">
                  <c:v>675</c:v>
                </c:pt>
                <c:pt idx="23">
                  <c:v>631</c:v>
                </c:pt>
                <c:pt idx="24">
                  <c:v>647</c:v>
                </c:pt>
                <c:pt idx="25">
                  <c:v>660</c:v>
                </c:pt>
                <c:pt idx="26">
                  <c:v>594</c:v>
                </c:pt>
                <c:pt idx="27">
                  <c:v>591</c:v>
                </c:pt>
                <c:pt idx="28">
                  <c:v>599</c:v>
                </c:pt>
                <c:pt idx="29">
                  <c:v>619</c:v>
                </c:pt>
                <c:pt idx="30">
                  <c:v>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A2-4D2E-9A23-C2B7375132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6496528"/>
        <c:axId val="416496944"/>
      </c:barChart>
      <c:lineChart>
        <c:grouping val="standard"/>
        <c:varyColors val="0"/>
        <c:ser>
          <c:idx val="2"/>
          <c:order val="2"/>
          <c:tx>
            <c:strRef>
              <c:f>製造業!$A$6</c:f>
              <c:strCache>
                <c:ptCount val="1"/>
                <c:pt idx="0">
                  <c:v>出荷額</c:v>
                </c:pt>
              </c:strCache>
            </c:strRef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multiLvlStrRef>
              <c:f>製造業!$B$2:$AF$3</c:f>
              <c:multiLvlStrCache>
                <c:ptCount val="31"/>
                <c:lvl>
                  <c:pt idx="0">
                    <c:v>1986</c:v>
                  </c:pt>
                  <c:pt idx="1">
                    <c:v>1987</c:v>
                  </c:pt>
                  <c:pt idx="2">
                    <c:v>1988</c:v>
                  </c:pt>
                  <c:pt idx="3">
                    <c:v>1989</c:v>
                  </c:pt>
                  <c:pt idx="4">
                    <c:v>1990</c:v>
                  </c:pt>
                  <c:pt idx="5">
                    <c:v>1991</c:v>
                  </c:pt>
                  <c:pt idx="6">
                    <c:v>1992</c:v>
                  </c:pt>
                  <c:pt idx="7">
                    <c:v>1993</c:v>
                  </c:pt>
                  <c:pt idx="8">
                    <c:v>1994</c:v>
                  </c:pt>
                  <c:pt idx="9">
                    <c:v>1995</c:v>
                  </c:pt>
                  <c:pt idx="10">
                    <c:v>1996</c:v>
                  </c:pt>
                  <c:pt idx="11">
                    <c:v>1997</c:v>
                  </c:pt>
                  <c:pt idx="12">
                    <c:v>1998</c:v>
                  </c:pt>
                  <c:pt idx="13">
                    <c:v>1999</c:v>
                  </c:pt>
                  <c:pt idx="14">
                    <c:v>2000</c:v>
                  </c:pt>
                  <c:pt idx="15">
                    <c:v>2001</c:v>
                  </c:pt>
                  <c:pt idx="16">
                    <c:v>2002</c:v>
                  </c:pt>
                  <c:pt idx="17">
                    <c:v>2003</c:v>
                  </c:pt>
                  <c:pt idx="18">
                    <c:v>2004</c:v>
                  </c:pt>
                  <c:pt idx="19">
                    <c:v>2005</c:v>
                  </c:pt>
                  <c:pt idx="20">
                    <c:v>2006</c:v>
                  </c:pt>
                  <c:pt idx="21">
                    <c:v>2007</c:v>
                  </c:pt>
                  <c:pt idx="22">
                    <c:v>2008</c:v>
                  </c:pt>
                  <c:pt idx="23">
                    <c:v>2009</c:v>
                  </c:pt>
                  <c:pt idx="24">
                    <c:v>2010</c:v>
                  </c:pt>
                  <c:pt idx="25">
                    <c:v>2011</c:v>
                  </c:pt>
                  <c:pt idx="26">
                    <c:v>2012</c:v>
                  </c:pt>
                  <c:pt idx="27">
                    <c:v>2013</c:v>
                  </c:pt>
                  <c:pt idx="28">
                    <c:v>2014</c:v>
                  </c:pt>
                  <c:pt idx="29">
                    <c:v>2015</c:v>
                  </c:pt>
                  <c:pt idx="30">
                    <c:v>2016</c:v>
                  </c:pt>
                </c:lvl>
                <c:lvl>
                  <c:pt idx="0">
                    <c:v>S61</c:v>
                  </c:pt>
                  <c:pt idx="1">
                    <c:v>S62</c:v>
                  </c:pt>
                  <c:pt idx="2">
                    <c:v>S63</c:v>
                  </c:pt>
                  <c:pt idx="3">
                    <c:v>S64</c:v>
                  </c:pt>
                  <c:pt idx="4">
                    <c:v>H2</c:v>
                  </c:pt>
                  <c:pt idx="5">
                    <c:v>H3</c:v>
                  </c:pt>
                  <c:pt idx="6">
                    <c:v>H4</c:v>
                  </c:pt>
                  <c:pt idx="7">
                    <c:v>H5</c:v>
                  </c:pt>
                  <c:pt idx="8">
                    <c:v>H6</c:v>
                  </c:pt>
                  <c:pt idx="9">
                    <c:v>H7</c:v>
                  </c:pt>
                  <c:pt idx="10">
                    <c:v>H8</c:v>
                  </c:pt>
                  <c:pt idx="11">
                    <c:v>H9</c:v>
                  </c:pt>
                  <c:pt idx="12">
                    <c:v>H10</c:v>
                  </c:pt>
                  <c:pt idx="13">
                    <c:v>H11</c:v>
                  </c:pt>
                  <c:pt idx="14">
                    <c:v>H12</c:v>
                  </c:pt>
                  <c:pt idx="15">
                    <c:v>H13</c:v>
                  </c:pt>
                  <c:pt idx="16">
                    <c:v>H14</c:v>
                  </c:pt>
                  <c:pt idx="17">
                    <c:v>H15</c:v>
                  </c:pt>
                  <c:pt idx="18">
                    <c:v>H16</c:v>
                  </c:pt>
                  <c:pt idx="19">
                    <c:v>H17</c:v>
                  </c:pt>
                  <c:pt idx="20">
                    <c:v>H18</c:v>
                  </c:pt>
                  <c:pt idx="21">
                    <c:v>H19</c:v>
                  </c:pt>
                  <c:pt idx="22">
                    <c:v>H20</c:v>
                  </c:pt>
                  <c:pt idx="23">
                    <c:v>H21</c:v>
                  </c:pt>
                  <c:pt idx="24">
                    <c:v>H22</c:v>
                  </c:pt>
                  <c:pt idx="25">
                    <c:v>H23</c:v>
                  </c:pt>
                  <c:pt idx="26">
                    <c:v>H24</c:v>
                  </c:pt>
                  <c:pt idx="27">
                    <c:v>H25</c:v>
                  </c:pt>
                  <c:pt idx="28">
                    <c:v>H26</c:v>
                  </c:pt>
                  <c:pt idx="29">
                    <c:v>H27</c:v>
                  </c:pt>
                  <c:pt idx="30">
                    <c:v>H28</c:v>
                  </c:pt>
                </c:lvl>
              </c:multiLvlStrCache>
            </c:multiLvlStrRef>
          </c:cat>
          <c:val>
            <c:numRef>
              <c:f>製造業!$B$6:$AF$6</c:f>
              <c:numCache>
                <c:formatCode>#,##0_);[Red]\(#,##0\)</c:formatCode>
                <c:ptCount val="31"/>
                <c:pt idx="0">
                  <c:v>6945.6</c:v>
                </c:pt>
                <c:pt idx="1">
                  <c:v>7007.37</c:v>
                </c:pt>
                <c:pt idx="2">
                  <c:v>7639.18</c:v>
                </c:pt>
                <c:pt idx="3">
                  <c:v>8427.74</c:v>
                </c:pt>
                <c:pt idx="4">
                  <c:v>9692.08</c:v>
                </c:pt>
                <c:pt idx="5">
                  <c:v>9935.19</c:v>
                </c:pt>
                <c:pt idx="6">
                  <c:v>9771.41</c:v>
                </c:pt>
                <c:pt idx="7">
                  <c:v>9155.15</c:v>
                </c:pt>
                <c:pt idx="8">
                  <c:v>8302.2800000000007</c:v>
                </c:pt>
                <c:pt idx="9">
                  <c:v>9126.48</c:v>
                </c:pt>
                <c:pt idx="10">
                  <c:v>10182.620000000001</c:v>
                </c:pt>
                <c:pt idx="11">
                  <c:v>10402.09</c:v>
                </c:pt>
                <c:pt idx="12">
                  <c:v>10623.09</c:v>
                </c:pt>
                <c:pt idx="13">
                  <c:v>9963.4599999999991</c:v>
                </c:pt>
                <c:pt idx="14">
                  <c:v>10086.93</c:v>
                </c:pt>
                <c:pt idx="15">
                  <c:v>9681.2999999999993</c:v>
                </c:pt>
                <c:pt idx="16">
                  <c:v>11138.54</c:v>
                </c:pt>
                <c:pt idx="17">
                  <c:v>8862.49</c:v>
                </c:pt>
                <c:pt idx="18">
                  <c:v>9818.31</c:v>
                </c:pt>
                <c:pt idx="19">
                  <c:v>10208.459999999999</c:v>
                </c:pt>
                <c:pt idx="20">
                  <c:v>10024.219999999999</c:v>
                </c:pt>
                <c:pt idx="21">
                  <c:v>11228.2</c:v>
                </c:pt>
                <c:pt idx="22">
                  <c:v>11494.39</c:v>
                </c:pt>
                <c:pt idx="23">
                  <c:v>12013.42</c:v>
                </c:pt>
                <c:pt idx="24">
                  <c:v>11628.22</c:v>
                </c:pt>
                <c:pt idx="25">
                  <c:v>13698.09</c:v>
                </c:pt>
                <c:pt idx="26">
                  <c:v>11342.64</c:v>
                </c:pt>
                <c:pt idx="27">
                  <c:v>12317.81</c:v>
                </c:pt>
                <c:pt idx="28">
                  <c:v>12445.22</c:v>
                </c:pt>
                <c:pt idx="29">
                  <c:v>13480.64</c:v>
                </c:pt>
                <c:pt idx="30">
                  <c:v>13450.38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0A2-4D2E-9A23-C2B7375132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6536464"/>
        <c:axId val="416525648"/>
      </c:lineChart>
      <c:catAx>
        <c:axId val="41649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416496944"/>
        <c:crosses val="autoZero"/>
        <c:auto val="1"/>
        <c:lblAlgn val="ctr"/>
        <c:lblOffset val="100"/>
        <c:noMultiLvlLbl val="0"/>
      </c:catAx>
      <c:valAx>
        <c:axId val="41649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416496528"/>
        <c:crosses val="autoZero"/>
        <c:crossBetween val="between"/>
      </c:valAx>
      <c:valAx>
        <c:axId val="416525648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416536464"/>
        <c:crosses val="max"/>
        <c:crossBetween val="between"/>
      </c:valAx>
      <c:catAx>
        <c:axId val="4165364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165256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r>
              <a:rPr lang="ja-JP"/>
              <a:t>平成</a:t>
            </a:r>
            <a:r>
              <a:rPr lang="en-US"/>
              <a:t>27</a:t>
            </a:r>
            <a:r>
              <a:rPr lang="ja-JP"/>
              <a:t>年（</a:t>
            </a:r>
            <a:r>
              <a:rPr lang="en-US"/>
              <a:t>2015</a:t>
            </a:r>
            <a:r>
              <a:rPr lang="ja-JP"/>
              <a:t>）</a:t>
            </a:r>
          </a:p>
        </c:rich>
      </c:tx>
      <c:layout>
        <c:manualLayout>
          <c:xMode val="edge"/>
          <c:yMode val="edge"/>
          <c:x val="0.2663600904053660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1029973118279569"/>
          <c:y val="0.15249407407407409"/>
          <c:w val="0.77940053763440864"/>
          <c:h val="0.74703481481481482"/>
        </c:manualLayout>
      </c:layout>
      <c:barChart>
        <c:barDir val="bar"/>
        <c:grouping val="clustered"/>
        <c:varyColors val="0"/>
        <c:ser>
          <c:idx val="1"/>
          <c:order val="1"/>
          <c:tx>
            <c:strRef>
              <c:f>人口ピラミッド!$A$22</c:f>
              <c:strCache>
                <c:ptCount val="1"/>
                <c:pt idx="0">
                  <c:v>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人口ピラミッド!$B$3:$B$21</c:f>
              <c:strCache>
                <c:ptCount val="19"/>
                <c:pt idx="0">
                  <c:v>0-4歳</c:v>
                </c:pt>
                <c:pt idx="1">
                  <c:v>5-9歳</c:v>
                </c:pt>
                <c:pt idx="2">
                  <c:v>10-14歳</c:v>
                </c:pt>
                <c:pt idx="3">
                  <c:v>15-19歳</c:v>
                </c:pt>
                <c:pt idx="4">
                  <c:v>20-24歳</c:v>
                </c:pt>
                <c:pt idx="5">
                  <c:v>25-29歳</c:v>
                </c:pt>
                <c:pt idx="6">
                  <c:v>30-34歳</c:v>
                </c:pt>
                <c:pt idx="7">
                  <c:v>35-39歳</c:v>
                </c:pt>
                <c:pt idx="8">
                  <c:v>40-44歳</c:v>
                </c:pt>
                <c:pt idx="9">
                  <c:v>45-49歳</c:v>
                </c:pt>
                <c:pt idx="10">
                  <c:v>50-54歳</c:v>
                </c:pt>
                <c:pt idx="11">
                  <c:v>55-59歳</c:v>
                </c:pt>
                <c:pt idx="12">
                  <c:v>60-64歳</c:v>
                </c:pt>
                <c:pt idx="13">
                  <c:v>65-69歳</c:v>
                </c:pt>
                <c:pt idx="14">
                  <c:v>70-74歳</c:v>
                </c:pt>
                <c:pt idx="15">
                  <c:v>75-79歳</c:v>
                </c:pt>
                <c:pt idx="16">
                  <c:v>80-84歳</c:v>
                </c:pt>
                <c:pt idx="17">
                  <c:v>85-89歳</c:v>
                </c:pt>
                <c:pt idx="18">
                  <c:v>90歳以上</c:v>
                </c:pt>
              </c:strCache>
            </c:strRef>
          </c:cat>
          <c:val>
            <c:numRef>
              <c:f>人口ピラミッド!$E$22:$E$40</c:f>
              <c:numCache>
                <c:formatCode>General</c:formatCode>
                <c:ptCount val="19"/>
                <c:pt idx="0">
                  <c:v>106</c:v>
                </c:pt>
                <c:pt idx="1">
                  <c:v>90</c:v>
                </c:pt>
                <c:pt idx="2">
                  <c:v>143</c:v>
                </c:pt>
                <c:pt idx="3">
                  <c:v>159</c:v>
                </c:pt>
                <c:pt idx="4">
                  <c:v>126</c:v>
                </c:pt>
                <c:pt idx="5">
                  <c:v>119</c:v>
                </c:pt>
                <c:pt idx="6">
                  <c:v>132</c:v>
                </c:pt>
                <c:pt idx="7">
                  <c:v>139</c:v>
                </c:pt>
                <c:pt idx="8">
                  <c:v>169</c:v>
                </c:pt>
                <c:pt idx="9">
                  <c:v>197</c:v>
                </c:pt>
                <c:pt idx="10">
                  <c:v>239</c:v>
                </c:pt>
                <c:pt idx="11">
                  <c:v>245</c:v>
                </c:pt>
                <c:pt idx="12">
                  <c:v>253</c:v>
                </c:pt>
                <c:pt idx="13">
                  <c:v>290</c:v>
                </c:pt>
                <c:pt idx="14">
                  <c:v>348</c:v>
                </c:pt>
                <c:pt idx="15">
                  <c:v>344</c:v>
                </c:pt>
                <c:pt idx="16">
                  <c:v>250</c:v>
                </c:pt>
                <c:pt idx="17">
                  <c:v>143</c:v>
                </c:pt>
                <c:pt idx="18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A5-4B14-9965-819946BC56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49884832"/>
        <c:axId val="2049885664"/>
      </c:barChart>
      <c:barChart>
        <c:barDir val="bar"/>
        <c:grouping val="clustered"/>
        <c:varyColors val="0"/>
        <c:ser>
          <c:idx val="0"/>
          <c:order val="0"/>
          <c:tx>
            <c:strRef>
              <c:f>人口ピラミッド!$A$3</c:f>
              <c:strCache>
                <c:ptCount val="1"/>
                <c:pt idx="0">
                  <c:v>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'[2]5歳階級人口推移グラフ'!$A$4:$A$24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cat>
          <c:val>
            <c:numRef>
              <c:f>人口ピラミッド!$E$3:$E$21</c:f>
              <c:numCache>
                <c:formatCode>General</c:formatCode>
                <c:ptCount val="19"/>
                <c:pt idx="0">
                  <c:v>84</c:v>
                </c:pt>
                <c:pt idx="1">
                  <c:v>118</c:v>
                </c:pt>
                <c:pt idx="2">
                  <c:v>149</c:v>
                </c:pt>
                <c:pt idx="3">
                  <c:v>146</c:v>
                </c:pt>
                <c:pt idx="4">
                  <c:v>116</c:v>
                </c:pt>
                <c:pt idx="5">
                  <c:v>136</c:v>
                </c:pt>
                <c:pt idx="6">
                  <c:v>144</c:v>
                </c:pt>
                <c:pt idx="7">
                  <c:v>145</c:v>
                </c:pt>
                <c:pt idx="8">
                  <c:v>189</c:v>
                </c:pt>
                <c:pt idx="9">
                  <c:v>238</c:v>
                </c:pt>
                <c:pt idx="10">
                  <c:v>287</c:v>
                </c:pt>
                <c:pt idx="11">
                  <c:v>260</c:v>
                </c:pt>
                <c:pt idx="12">
                  <c:v>222</c:v>
                </c:pt>
                <c:pt idx="13">
                  <c:v>251</c:v>
                </c:pt>
                <c:pt idx="14">
                  <c:v>281</c:v>
                </c:pt>
                <c:pt idx="15">
                  <c:v>253</c:v>
                </c:pt>
                <c:pt idx="16">
                  <c:v>144</c:v>
                </c:pt>
                <c:pt idx="17">
                  <c:v>67</c:v>
                </c:pt>
                <c:pt idx="18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A5-4B14-9965-819946BC56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8551344"/>
        <c:axId val="150636624"/>
      </c:barChart>
      <c:catAx>
        <c:axId val="2049884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49885664"/>
        <c:crosses val="autoZero"/>
        <c:auto val="1"/>
        <c:lblAlgn val="ctr"/>
        <c:lblOffset val="100"/>
        <c:noMultiLvlLbl val="0"/>
      </c:catAx>
      <c:valAx>
        <c:axId val="2049885664"/>
        <c:scaling>
          <c:orientation val="minMax"/>
          <c:max val="400"/>
          <c:min val="-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49884832"/>
        <c:crosses val="autoZero"/>
        <c:crossBetween val="between"/>
        <c:majorUnit val="200"/>
      </c:valAx>
      <c:valAx>
        <c:axId val="150636624"/>
        <c:scaling>
          <c:orientation val="maxMin"/>
          <c:max val="400"/>
          <c:min val="-600"/>
        </c:scaling>
        <c:delete val="0"/>
        <c:axPos val="t"/>
        <c:numFmt formatCode="#,##0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8551344"/>
        <c:crosses val="max"/>
        <c:crossBetween val="between"/>
      </c:valAx>
      <c:catAx>
        <c:axId val="178551344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506366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solidFill>
        <a:schemeClr val="bg1">
          <a:lumMod val="50000"/>
        </a:schemeClr>
      </a:solidFill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観光!$A$16</c:f>
              <c:strCache>
                <c:ptCount val="1"/>
                <c:pt idx="0">
                  <c:v>計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観光!$B$2:$K$3</c:f>
              <c:multiLvlStrCache>
                <c:ptCount val="10"/>
                <c:lvl>
                  <c:pt idx="0">
                    <c:v>2009</c:v>
                  </c:pt>
                  <c:pt idx="1">
                    <c:v>2010</c:v>
                  </c:pt>
                  <c:pt idx="2">
                    <c:v>2011</c:v>
                  </c:pt>
                  <c:pt idx="3">
                    <c:v>2012</c:v>
                  </c:pt>
                  <c:pt idx="4">
                    <c:v>2013</c:v>
                  </c:pt>
                  <c:pt idx="5">
                    <c:v>2014</c:v>
                  </c:pt>
                  <c:pt idx="6">
                    <c:v>2015</c:v>
                  </c:pt>
                  <c:pt idx="7">
                    <c:v>2016</c:v>
                  </c:pt>
                  <c:pt idx="8">
                    <c:v>2017</c:v>
                  </c:pt>
                  <c:pt idx="9">
                    <c:v>2018</c:v>
                  </c:pt>
                </c:lvl>
                <c:lvl>
                  <c:pt idx="0">
                    <c:v>H21</c:v>
                  </c:pt>
                  <c:pt idx="1">
                    <c:v>H22</c:v>
                  </c:pt>
                  <c:pt idx="2">
                    <c:v>H23</c:v>
                  </c:pt>
                  <c:pt idx="3">
                    <c:v>H24</c:v>
                  </c:pt>
                  <c:pt idx="4">
                    <c:v>H25</c:v>
                  </c:pt>
                  <c:pt idx="5">
                    <c:v>H26</c:v>
                  </c:pt>
                  <c:pt idx="6">
                    <c:v>H27</c:v>
                  </c:pt>
                  <c:pt idx="7">
                    <c:v>H28</c:v>
                  </c:pt>
                  <c:pt idx="8">
                    <c:v>H29</c:v>
                  </c:pt>
                  <c:pt idx="9">
                    <c:v>H30</c:v>
                  </c:pt>
                </c:lvl>
              </c:multiLvlStrCache>
            </c:multiLvlStrRef>
          </c:cat>
          <c:val>
            <c:numRef>
              <c:f>観光!$B$16:$K$16</c:f>
              <c:numCache>
                <c:formatCode>#,##0_);[Red]\(#,##0\)</c:formatCode>
                <c:ptCount val="10"/>
                <c:pt idx="0">
                  <c:v>31257</c:v>
                </c:pt>
                <c:pt idx="1">
                  <c:v>107268</c:v>
                </c:pt>
                <c:pt idx="2">
                  <c:v>120944</c:v>
                </c:pt>
                <c:pt idx="3">
                  <c:v>102877</c:v>
                </c:pt>
                <c:pt idx="4">
                  <c:v>91306</c:v>
                </c:pt>
                <c:pt idx="5">
                  <c:v>84208</c:v>
                </c:pt>
                <c:pt idx="6">
                  <c:v>84734</c:v>
                </c:pt>
                <c:pt idx="7">
                  <c:v>80079</c:v>
                </c:pt>
                <c:pt idx="8">
                  <c:v>89502</c:v>
                </c:pt>
                <c:pt idx="9">
                  <c:v>85350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A3-447F-B9BA-1330C248EA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6814384"/>
        <c:axId val="2046818960"/>
      </c:barChart>
      <c:catAx>
        <c:axId val="204681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46818960"/>
        <c:crosses val="autoZero"/>
        <c:auto val="1"/>
        <c:lblAlgn val="ctr"/>
        <c:lblOffset val="100"/>
        <c:noMultiLvlLbl val="0"/>
      </c:catAx>
      <c:valAx>
        <c:axId val="2046818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46814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観光!$B$1</c:f>
              <c:strCache>
                <c:ptCount val="1"/>
                <c:pt idx="0">
                  <c:v>H21(2009)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観光!$A$4:$A$15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観光!$B$4:$B$15</c:f>
              <c:numCache>
                <c:formatCode>#,##0_);[Red]\(#,##0\)</c:formatCode>
                <c:ptCount val="12"/>
                <c:pt idx="0">
                  <c:v>1346</c:v>
                </c:pt>
                <c:pt idx="1">
                  <c:v>760</c:v>
                </c:pt>
                <c:pt idx="2">
                  <c:v>1691</c:v>
                </c:pt>
                <c:pt idx="3">
                  <c:v>1972</c:v>
                </c:pt>
                <c:pt idx="4">
                  <c:v>5054</c:v>
                </c:pt>
                <c:pt idx="5">
                  <c:v>2367</c:v>
                </c:pt>
                <c:pt idx="6">
                  <c:v>2379</c:v>
                </c:pt>
                <c:pt idx="7">
                  <c:v>6772</c:v>
                </c:pt>
                <c:pt idx="8">
                  <c:v>3824</c:v>
                </c:pt>
                <c:pt idx="9">
                  <c:v>2463</c:v>
                </c:pt>
                <c:pt idx="10">
                  <c:v>1709</c:v>
                </c:pt>
                <c:pt idx="11">
                  <c:v>920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2E-4DAB-9013-A513C3D0CB75}"/>
            </c:ext>
          </c:extLst>
        </c:ser>
        <c:ser>
          <c:idx val="1"/>
          <c:order val="1"/>
          <c:tx>
            <c:strRef>
              <c:f>観光!$C$1</c:f>
              <c:strCache>
                <c:ptCount val="1"/>
                <c:pt idx="0">
                  <c:v>H22(2010)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観光!$A$4:$A$15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観光!$C$4:$C$15</c:f>
              <c:numCache>
                <c:formatCode>#,##0_);[Red]\(#,##0\)</c:formatCode>
                <c:ptCount val="12"/>
                <c:pt idx="0">
                  <c:v>7313</c:v>
                </c:pt>
                <c:pt idx="1">
                  <c:v>15871</c:v>
                </c:pt>
                <c:pt idx="2">
                  <c:v>10209</c:v>
                </c:pt>
                <c:pt idx="3">
                  <c:v>10540</c:v>
                </c:pt>
                <c:pt idx="4">
                  <c:v>17621</c:v>
                </c:pt>
                <c:pt idx="5">
                  <c:v>9706</c:v>
                </c:pt>
                <c:pt idx="6">
                  <c:v>11074</c:v>
                </c:pt>
                <c:pt idx="7">
                  <c:v>7621</c:v>
                </c:pt>
                <c:pt idx="8">
                  <c:v>4127</c:v>
                </c:pt>
                <c:pt idx="9">
                  <c:v>3411</c:v>
                </c:pt>
                <c:pt idx="10">
                  <c:v>4244</c:v>
                </c:pt>
                <c:pt idx="11">
                  <c:v>5531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2E-4DAB-9013-A513C3D0CB75}"/>
            </c:ext>
          </c:extLst>
        </c:ser>
        <c:ser>
          <c:idx val="2"/>
          <c:order val="2"/>
          <c:tx>
            <c:strRef>
              <c:f>観光!$D$1</c:f>
              <c:strCache>
                <c:ptCount val="1"/>
                <c:pt idx="0">
                  <c:v>H23(2011)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観光!$A$4:$A$15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観光!$D$4:$D$15</c:f>
              <c:numCache>
                <c:formatCode>#,##0_);[Red]\(#,##0\)</c:formatCode>
                <c:ptCount val="12"/>
                <c:pt idx="0">
                  <c:v>11974</c:v>
                </c:pt>
                <c:pt idx="1">
                  <c:v>16344</c:v>
                </c:pt>
                <c:pt idx="2">
                  <c:v>12645</c:v>
                </c:pt>
                <c:pt idx="3">
                  <c:v>12287</c:v>
                </c:pt>
                <c:pt idx="4">
                  <c:v>16137</c:v>
                </c:pt>
                <c:pt idx="5">
                  <c:v>10692</c:v>
                </c:pt>
                <c:pt idx="6">
                  <c:v>11977</c:v>
                </c:pt>
                <c:pt idx="7">
                  <c:v>8898</c:v>
                </c:pt>
                <c:pt idx="8">
                  <c:v>4623</c:v>
                </c:pt>
                <c:pt idx="9">
                  <c:v>4301</c:v>
                </c:pt>
                <c:pt idx="10">
                  <c:v>4047</c:v>
                </c:pt>
                <c:pt idx="11">
                  <c:v>7019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2E-4DAB-9013-A513C3D0CB75}"/>
            </c:ext>
          </c:extLst>
        </c:ser>
        <c:ser>
          <c:idx val="3"/>
          <c:order val="3"/>
          <c:tx>
            <c:strRef>
              <c:f>観光!$E$1</c:f>
              <c:strCache>
                <c:ptCount val="1"/>
                <c:pt idx="0">
                  <c:v>H24(2012)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観光!$A$4:$A$15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観光!$E$4:$E$15</c:f>
              <c:numCache>
                <c:formatCode>#,##0_);[Red]\(#,##0\)</c:formatCode>
                <c:ptCount val="12"/>
                <c:pt idx="0">
                  <c:v>7997</c:v>
                </c:pt>
                <c:pt idx="1">
                  <c:v>12276</c:v>
                </c:pt>
                <c:pt idx="2">
                  <c:v>9685</c:v>
                </c:pt>
                <c:pt idx="3">
                  <c:v>10707</c:v>
                </c:pt>
                <c:pt idx="4">
                  <c:v>18061</c:v>
                </c:pt>
                <c:pt idx="5">
                  <c:v>11776</c:v>
                </c:pt>
                <c:pt idx="6">
                  <c:v>9665</c:v>
                </c:pt>
                <c:pt idx="7">
                  <c:v>6456</c:v>
                </c:pt>
                <c:pt idx="8">
                  <c:v>3214</c:v>
                </c:pt>
                <c:pt idx="9">
                  <c:v>3720</c:v>
                </c:pt>
                <c:pt idx="10">
                  <c:v>3513</c:v>
                </c:pt>
                <c:pt idx="11">
                  <c:v>5807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C2E-4DAB-9013-A513C3D0CB75}"/>
            </c:ext>
          </c:extLst>
        </c:ser>
        <c:ser>
          <c:idx val="4"/>
          <c:order val="4"/>
          <c:tx>
            <c:strRef>
              <c:f>観光!$F$1</c:f>
              <c:strCache>
                <c:ptCount val="1"/>
                <c:pt idx="0">
                  <c:v>H25(2013)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観光!$A$4:$A$15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観光!$F$4:$F$15</c:f>
              <c:numCache>
                <c:formatCode>#,##0_);[Red]\(#,##0\)</c:formatCode>
                <c:ptCount val="12"/>
                <c:pt idx="0">
                  <c:v>7328</c:v>
                </c:pt>
                <c:pt idx="1">
                  <c:v>11989</c:v>
                </c:pt>
                <c:pt idx="2">
                  <c:v>10053</c:v>
                </c:pt>
                <c:pt idx="3">
                  <c:v>8268</c:v>
                </c:pt>
                <c:pt idx="4">
                  <c:v>12854</c:v>
                </c:pt>
                <c:pt idx="5">
                  <c:v>8989</c:v>
                </c:pt>
                <c:pt idx="6">
                  <c:v>8420</c:v>
                </c:pt>
                <c:pt idx="7">
                  <c:v>7731</c:v>
                </c:pt>
                <c:pt idx="8">
                  <c:v>4233</c:v>
                </c:pt>
                <c:pt idx="9">
                  <c:v>3499</c:v>
                </c:pt>
                <c:pt idx="10">
                  <c:v>3068</c:v>
                </c:pt>
                <c:pt idx="11">
                  <c:v>4874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C2E-4DAB-9013-A513C3D0CB75}"/>
            </c:ext>
          </c:extLst>
        </c:ser>
        <c:ser>
          <c:idx val="5"/>
          <c:order val="5"/>
          <c:tx>
            <c:strRef>
              <c:f>観光!$G$1</c:f>
              <c:strCache>
                <c:ptCount val="1"/>
                <c:pt idx="0">
                  <c:v>H26(2014)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観光!$A$4:$A$15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観光!$G$4:$G$15</c:f>
              <c:numCache>
                <c:formatCode>#,##0_);[Red]\(#,##0\)</c:formatCode>
                <c:ptCount val="12"/>
                <c:pt idx="0">
                  <c:v>6665</c:v>
                </c:pt>
                <c:pt idx="1">
                  <c:v>11281</c:v>
                </c:pt>
                <c:pt idx="2">
                  <c:v>8054</c:v>
                </c:pt>
                <c:pt idx="3">
                  <c:v>8194</c:v>
                </c:pt>
                <c:pt idx="4">
                  <c:v>11145</c:v>
                </c:pt>
                <c:pt idx="5">
                  <c:v>8583</c:v>
                </c:pt>
                <c:pt idx="6">
                  <c:v>9314</c:v>
                </c:pt>
                <c:pt idx="7">
                  <c:v>6915</c:v>
                </c:pt>
                <c:pt idx="8">
                  <c:v>3142</c:v>
                </c:pt>
                <c:pt idx="9">
                  <c:v>3597</c:v>
                </c:pt>
                <c:pt idx="10">
                  <c:v>3298</c:v>
                </c:pt>
                <c:pt idx="11">
                  <c:v>4020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C2E-4DAB-9013-A513C3D0CB75}"/>
            </c:ext>
          </c:extLst>
        </c:ser>
        <c:ser>
          <c:idx val="6"/>
          <c:order val="6"/>
          <c:tx>
            <c:strRef>
              <c:f>観光!$H$1</c:f>
              <c:strCache>
                <c:ptCount val="1"/>
                <c:pt idx="0">
                  <c:v>H27(2015)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観光!$A$4:$A$15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観光!$H$4:$H$15</c:f>
              <c:numCache>
                <c:formatCode>#,##0_);[Red]\(#,##0\)</c:formatCode>
                <c:ptCount val="12"/>
                <c:pt idx="0">
                  <c:v>3499</c:v>
                </c:pt>
                <c:pt idx="1">
                  <c:v>3068</c:v>
                </c:pt>
                <c:pt idx="2">
                  <c:v>4874</c:v>
                </c:pt>
                <c:pt idx="3">
                  <c:v>6665</c:v>
                </c:pt>
                <c:pt idx="4">
                  <c:v>11281</c:v>
                </c:pt>
                <c:pt idx="5">
                  <c:v>8054</c:v>
                </c:pt>
                <c:pt idx="6">
                  <c:v>8194</c:v>
                </c:pt>
                <c:pt idx="7">
                  <c:v>11145</c:v>
                </c:pt>
                <c:pt idx="8">
                  <c:v>8583</c:v>
                </c:pt>
                <c:pt idx="9">
                  <c:v>9314</c:v>
                </c:pt>
                <c:pt idx="10">
                  <c:v>6915</c:v>
                </c:pt>
                <c:pt idx="11">
                  <c:v>3142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C2E-4DAB-9013-A513C3D0CB75}"/>
            </c:ext>
          </c:extLst>
        </c:ser>
        <c:ser>
          <c:idx val="7"/>
          <c:order val="7"/>
          <c:tx>
            <c:strRef>
              <c:f>観光!$I$1</c:f>
              <c:strCache>
                <c:ptCount val="1"/>
                <c:pt idx="0">
                  <c:v>H28(2016)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観光!$A$4:$A$15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観光!$I$4:$I$15</c:f>
              <c:numCache>
                <c:formatCode>#,##0_);[Red]\(#,##0\)</c:formatCode>
                <c:ptCount val="12"/>
                <c:pt idx="0">
                  <c:v>2491</c:v>
                </c:pt>
                <c:pt idx="1">
                  <c:v>2934</c:v>
                </c:pt>
                <c:pt idx="2">
                  <c:v>4453</c:v>
                </c:pt>
                <c:pt idx="3">
                  <c:v>5965</c:v>
                </c:pt>
                <c:pt idx="4">
                  <c:v>10222</c:v>
                </c:pt>
                <c:pt idx="5">
                  <c:v>8216</c:v>
                </c:pt>
                <c:pt idx="6">
                  <c:v>8544</c:v>
                </c:pt>
                <c:pt idx="7">
                  <c:v>10097</c:v>
                </c:pt>
                <c:pt idx="8">
                  <c:v>7693</c:v>
                </c:pt>
                <c:pt idx="9">
                  <c:v>8688</c:v>
                </c:pt>
                <c:pt idx="10">
                  <c:v>6357</c:v>
                </c:pt>
                <c:pt idx="11">
                  <c:v>4419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C2E-4DAB-9013-A513C3D0CB75}"/>
            </c:ext>
          </c:extLst>
        </c:ser>
        <c:ser>
          <c:idx val="8"/>
          <c:order val="8"/>
          <c:tx>
            <c:strRef>
              <c:f>観光!$J$1</c:f>
              <c:strCache>
                <c:ptCount val="1"/>
                <c:pt idx="0">
                  <c:v>H29(2017)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観光!$A$4:$A$15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観光!$J$4:$J$15</c:f>
              <c:numCache>
                <c:formatCode>#,##0_);[Red]\(#,##0\)</c:formatCode>
                <c:ptCount val="12"/>
                <c:pt idx="0">
                  <c:v>4228</c:v>
                </c:pt>
                <c:pt idx="1">
                  <c:v>4099</c:v>
                </c:pt>
                <c:pt idx="2">
                  <c:v>5804</c:v>
                </c:pt>
                <c:pt idx="3">
                  <c:v>7431</c:v>
                </c:pt>
                <c:pt idx="4">
                  <c:v>10839</c:v>
                </c:pt>
                <c:pt idx="5">
                  <c:v>8314</c:v>
                </c:pt>
                <c:pt idx="6">
                  <c:v>9701</c:v>
                </c:pt>
                <c:pt idx="7">
                  <c:v>10182</c:v>
                </c:pt>
                <c:pt idx="8">
                  <c:v>8687</c:v>
                </c:pt>
                <c:pt idx="9">
                  <c:v>9004</c:v>
                </c:pt>
                <c:pt idx="10">
                  <c:v>6615</c:v>
                </c:pt>
                <c:pt idx="11">
                  <c:v>4598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C2E-4DAB-9013-A513C3D0CB75}"/>
            </c:ext>
          </c:extLst>
        </c:ser>
        <c:ser>
          <c:idx val="9"/>
          <c:order val="9"/>
          <c:tx>
            <c:strRef>
              <c:f>観光!$K$1</c:f>
              <c:strCache>
                <c:ptCount val="1"/>
                <c:pt idx="0">
                  <c:v>H30(2018)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観光!$A$4:$A$15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観光!$K$4:$K$15</c:f>
              <c:numCache>
                <c:formatCode>#,##0_);[Red]\(#,##0\)</c:formatCode>
                <c:ptCount val="12"/>
                <c:pt idx="0">
                  <c:v>3291</c:v>
                </c:pt>
                <c:pt idx="1">
                  <c:v>3202</c:v>
                </c:pt>
                <c:pt idx="2">
                  <c:v>5157</c:v>
                </c:pt>
                <c:pt idx="3">
                  <c:v>8656</c:v>
                </c:pt>
                <c:pt idx="4">
                  <c:v>9966</c:v>
                </c:pt>
                <c:pt idx="5">
                  <c:v>7593</c:v>
                </c:pt>
                <c:pt idx="6">
                  <c:v>7987</c:v>
                </c:pt>
                <c:pt idx="7">
                  <c:v>11176</c:v>
                </c:pt>
                <c:pt idx="8">
                  <c:v>8055</c:v>
                </c:pt>
                <c:pt idx="9">
                  <c:v>8205</c:v>
                </c:pt>
                <c:pt idx="10">
                  <c:v>7053</c:v>
                </c:pt>
                <c:pt idx="11">
                  <c:v>5009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C2E-4DAB-9013-A513C3D0CB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225280"/>
        <c:axId val="200227776"/>
      </c:barChart>
      <c:catAx>
        <c:axId val="200225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0227776"/>
        <c:crosses val="autoZero"/>
        <c:auto val="1"/>
        <c:lblAlgn val="ctr"/>
        <c:lblOffset val="100"/>
        <c:noMultiLvlLbl val="0"/>
      </c:catAx>
      <c:valAx>
        <c:axId val="200227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0225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32924628382804"/>
          <c:y val="5.0925925925925923E-2"/>
          <c:w val="0.76837122412838488"/>
          <c:h val="0.7677989690721649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エネルギー!$A$3</c:f>
              <c:strCache>
                <c:ptCount val="1"/>
                <c:pt idx="0">
                  <c:v>新規導入件数(累計)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エネルギー!$B$2:$F$2</c:f>
              <c:strCache>
                <c:ptCount val="5"/>
                <c:pt idx="0">
                  <c:v>2015年3月</c:v>
                </c:pt>
                <c:pt idx="1">
                  <c:v>2016年3月</c:v>
                </c:pt>
                <c:pt idx="2">
                  <c:v>2017年3月</c:v>
                </c:pt>
                <c:pt idx="3">
                  <c:v>2018年3月</c:v>
                </c:pt>
                <c:pt idx="4">
                  <c:v>2019年3月</c:v>
                </c:pt>
              </c:strCache>
            </c:strRef>
          </c:cat>
          <c:val>
            <c:numRef>
              <c:f>エネルギー!$B$3:$F$3</c:f>
              <c:numCache>
                <c:formatCode>#,##0_);[Red]\(#,##0\)</c:formatCode>
                <c:ptCount val="5"/>
                <c:pt idx="0">
                  <c:v>41</c:v>
                </c:pt>
                <c:pt idx="1">
                  <c:v>49</c:v>
                </c:pt>
                <c:pt idx="2">
                  <c:v>63</c:v>
                </c:pt>
                <c:pt idx="3">
                  <c:v>73</c:v>
                </c:pt>
                <c:pt idx="4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FF-4D89-8DB2-EF83802404D9}"/>
            </c:ext>
          </c:extLst>
        </c:ser>
        <c:ser>
          <c:idx val="1"/>
          <c:order val="1"/>
          <c:tx>
            <c:strRef>
              <c:f>エネルギー!$A$4</c:f>
              <c:strCache>
                <c:ptCount val="1"/>
                <c:pt idx="0">
                  <c:v>移行導入件数(累計)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エネルギー!$B$2:$F$2</c:f>
              <c:strCache>
                <c:ptCount val="5"/>
                <c:pt idx="0">
                  <c:v>2015年3月</c:v>
                </c:pt>
                <c:pt idx="1">
                  <c:v>2016年3月</c:v>
                </c:pt>
                <c:pt idx="2">
                  <c:v>2017年3月</c:v>
                </c:pt>
                <c:pt idx="3">
                  <c:v>2018年3月</c:v>
                </c:pt>
                <c:pt idx="4">
                  <c:v>2019年3月</c:v>
                </c:pt>
              </c:strCache>
            </c:strRef>
          </c:cat>
          <c:val>
            <c:numRef>
              <c:f>エネルギー!$B$4:$F$4</c:f>
              <c:numCache>
                <c:formatCode>#,##0_);[Red]\(#,##0\)</c:formatCode>
                <c:ptCount val="5"/>
                <c:pt idx="0">
                  <c:v>21</c:v>
                </c:pt>
                <c:pt idx="1">
                  <c:v>21</c:v>
                </c:pt>
                <c:pt idx="2">
                  <c:v>21</c:v>
                </c:pt>
                <c:pt idx="3">
                  <c:v>21</c:v>
                </c:pt>
                <c:pt idx="4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FF-4D89-8DB2-EF83802404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12527247"/>
        <c:axId val="512514767"/>
      </c:barChart>
      <c:lineChart>
        <c:grouping val="standard"/>
        <c:varyColors val="0"/>
        <c:ser>
          <c:idx val="2"/>
          <c:order val="2"/>
          <c:tx>
            <c:strRef>
              <c:f>エネルギー!$A$5</c:f>
              <c:strCache>
                <c:ptCount val="1"/>
                <c:pt idx="0">
                  <c:v>容量kW(累計)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7FF-4D89-8DB2-EF83802404D9}"/>
                </c:ext>
              </c:extLst>
            </c:dLbl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7FF-4D89-8DB2-EF83802404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エネルギー!$B$2:$F$2</c:f>
              <c:strCache>
                <c:ptCount val="5"/>
                <c:pt idx="0">
                  <c:v>2015年3月</c:v>
                </c:pt>
                <c:pt idx="1">
                  <c:v>2016年3月</c:v>
                </c:pt>
                <c:pt idx="2">
                  <c:v>2017年3月</c:v>
                </c:pt>
                <c:pt idx="3">
                  <c:v>2018年3月</c:v>
                </c:pt>
                <c:pt idx="4">
                  <c:v>2019年3月</c:v>
                </c:pt>
              </c:strCache>
            </c:strRef>
          </c:cat>
          <c:val>
            <c:numRef>
              <c:f>エネルギー!$B$5:$F$5</c:f>
              <c:numCache>
                <c:formatCode>#,##0.0;[Red]\-#,##0.0</c:formatCode>
                <c:ptCount val="5"/>
                <c:pt idx="0">
                  <c:v>344.2</c:v>
                </c:pt>
                <c:pt idx="1">
                  <c:v>406.3</c:v>
                </c:pt>
                <c:pt idx="2">
                  <c:v>2540</c:v>
                </c:pt>
                <c:pt idx="3">
                  <c:v>2620.6999999999998</c:v>
                </c:pt>
                <c:pt idx="4">
                  <c:v>2705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7FF-4D89-8DB2-EF83802404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1609903"/>
        <c:axId val="521601999"/>
      </c:lineChart>
      <c:catAx>
        <c:axId val="51252724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512514767"/>
        <c:crosses val="autoZero"/>
        <c:auto val="1"/>
        <c:lblAlgn val="ctr"/>
        <c:lblOffset val="100"/>
        <c:noMultiLvlLbl val="0"/>
      </c:catAx>
      <c:valAx>
        <c:axId val="512514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512527247"/>
        <c:crosses val="autoZero"/>
        <c:crossBetween val="between"/>
      </c:valAx>
      <c:valAx>
        <c:axId val="521601999"/>
        <c:scaling>
          <c:orientation val="minMax"/>
        </c:scaling>
        <c:delete val="0"/>
        <c:axPos val="r"/>
        <c:numFmt formatCode="#,##0.0;[Red]\-#,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521609903"/>
        <c:crosses val="max"/>
        <c:crossBetween val="between"/>
      </c:valAx>
      <c:catAx>
        <c:axId val="52160990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160199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木質バイオ!$A$11</c:f>
              <c:strCache>
                <c:ptCount val="1"/>
                <c:pt idx="0">
                  <c:v>ペレットストーブ（民間）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E1B-4C9C-8C99-3631273CC61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E1B-4C9C-8C99-3631273CC61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E1B-4C9C-8C99-3631273CC6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木質バイオ!$B$10:$T$10</c:f>
              <c:strCache>
                <c:ptCount val="19"/>
                <c:pt idx="0">
                  <c:v>H12(2000)</c:v>
                </c:pt>
                <c:pt idx="1">
                  <c:v>H13(2001)</c:v>
                </c:pt>
                <c:pt idx="2">
                  <c:v>H14(2002)</c:v>
                </c:pt>
                <c:pt idx="3">
                  <c:v>H15(2003)</c:v>
                </c:pt>
                <c:pt idx="4">
                  <c:v>H16(2004)</c:v>
                </c:pt>
                <c:pt idx="5">
                  <c:v>H17(2005)</c:v>
                </c:pt>
                <c:pt idx="6">
                  <c:v>H18(2006)</c:v>
                </c:pt>
                <c:pt idx="7">
                  <c:v>H19(2007)</c:v>
                </c:pt>
                <c:pt idx="8">
                  <c:v>H20(2008)</c:v>
                </c:pt>
                <c:pt idx="9">
                  <c:v>H21(2009)</c:v>
                </c:pt>
                <c:pt idx="10">
                  <c:v>H22(2010)</c:v>
                </c:pt>
                <c:pt idx="11">
                  <c:v>H23(2011)</c:v>
                </c:pt>
                <c:pt idx="12">
                  <c:v>H24(2012)</c:v>
                </c:pt>
                <c:pt idx="13">
                  <c:v>H25(2013)</c:v>
                </c:pt>
                <c:pt idx="14">
                  <c:v>H26(2014)</c:v>
                </c:pt>
                <c:pt idx="15">
                  <c:v>H27(2015)</c:v>
                </c:pt>
                <c:pt idx="16">
                  <c:v>H28(2016)</c:v>
                </c:pt>
                <c:pt idx="17">
                  <c:v>H29(2017)</c:v>
                </c:pt>
                <c:pt idx="18">
                  <c:v>H30(2018)</c:v>
                </c:pt>
              </c:strCache>
            </c:strRef>
          </c:cat>
          <c:val>
            <c:numRef>
              <c:f>木質バイオ!$B$11:$T$11</c:f>
              <c:numCache>
                <c:formatCode>General</c:formatCode>
                <c:ptCount val="19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  <c:pt idx="4">
                  <c:v>14</c:v>
                </c:pt>
                <c:pt idx="5">
                  <c:v>22</c:v>
                </c:pt>
                <c:pt idx="6">
                  <c:v>40</c:v>
                </c:pt>
                <c:pt idx="7">
                  <c:v>40</c:v>
                </c:pt>
                <c:pt idx="8">
                  <c:v>40</c:v>
                </c:pt>
                <c:pt idx="9">
                  <c:v>40</c:v>
                </c:pt>
                <c:pt idx="10">
                  <c:v>40</c:v>
                </c:pt>
                <c:pt idx="11">
                  <c:v>123</c:v>
                </c:pt>
                <c:pt idx="12">
                  <c:v>126</c:v>
                </c:pt>
                <c:pt idx="13">
                  <c:v>127</c:v>
                </c:pt>
                <c:pt idx="14">
                  <c:v>128</c:v>
                </c:pt>
                <c:pt idx="15">
                  <c:v>128</c:v>
                </c:pt>
                <c:pt idx="16">
                  <c:v>129</c:v>
                </c:pt>
                <c:pt idx="17">
                  <c:v>129</c:v>
                </c:pt>
                <c:pt idx="18">
                  <c:v>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1B-4C9C-8C99-3631273CC615}"/>
            </c:ext>
          </c:extLst>
        </c:ser>
        <c:ser>
          <c:idx val="1"/>
          <c:order val="1"/>
          <c:tx>
            <c:strRef>
              <c:f>木質バイオ!$A$12</c:f>
              <c:strCache>
                <c:ptCount val="1"/>
                <c:pt idx="0">
                  <c:v>ペレットストーブ（公共）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E1B-4C9C-8C99-3631273CC61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E1B-4C9C-8C99-3631273CC61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E1B-4C9C-8C99-3631273CC6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木質バイオ!$B$10:$T$10</c:f>
              <c:strCache>
                <c:ptCount val="19"/>
                <c:pt idx="0">
                  <c:v>H12(2000)</c:v>
                </c:pt>
                <c:pt idx="1">
                  <c:v>H13(2001)</c:v>
                </c:pt>
                <c:pt idx="2">
                  <c:v>H14(2002)</c:v>
                </c:pt>
                <c:pt idx="3">
                  <c:v>H15(2003)</c:v>
                </c:pt>
                <c:pt idx="4">
                  <c:v>H16(2004)</c:v>
                </c:pt>
                <c:pt idx="5">
                  <c:v>H17(2005)</c:v>
                </c:pt>
                <c:pt idx="6">
                  <c:v>H18(2006)</c:v>
                </c:pt>
                <c:pt idx="7">
                  <c:v>H19(2007)</c:v>
                </c:pt>
                <c:pt idx="8">
                  <c:v>H20(2008)</c:v>
                </c:pt>
                <c:pt idx="9">
                  <c:v>H21(2009)</c:v>
                </c:pt>
                <c:pt idx="10">
                  <c:v>H22(2010)</c:v>
                </c:pt>
                <c:pt idx="11">
                  <c:v>H23(2011)</c:v>
                </c:pt>
                <c:pt idx="12">
                  <c:v>H24(2012)</c:v>
                </c:pt>
                <c:pt idx="13">
                  <c:v>H25(2013)</c:v>
                </c:pt>
                <c:pt idx="14">
                  <c:v>H26(2014)</c:v>
                </c:pt>
                <c:pt idx="15">
                  <c:v>H27(2015)</c:v>
                </c:pt>
                <c:pt idx="16">
                  <c:v>H28(2016)</c:v>
                </c:pt>
                <c:pt idx="17">
                  <c:v>H29(2017)</c:v>
                </c:pt>
                <c:pt idx="18">
                  <c:v>H30(2018)</c:v>
                </c:pt>
              </c:strCache>
            </c:strRef>
          </c:cat>
          <c:val>
            <c:numRef>
              <c:f>木質バイオ!$B$12:$T$12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15</c:v>
                </c:pt>
                <c:pt idx="4">
                  <c:v>27</c:v>
                </c:pt>
                <c:pt idx="5">
                  <c:v>28</c:v>
                </c:pt>
                <c:pt idx="6">
                  <c:v>28</c:v>
                </c:pt>
                <c:pt idx="7">
                  <c:v>28</c:v>
                </c:pt>
                <c:pt idx="8">
                  <c:v>28</c:v>
                </c:pt>
                <c:pt idx="9">
                  <c:v>28</c:v>
                </c:pt>
                <c:pt idx="10">
                  <c:v>28</c:v>
                </c:pt>
                <c:pt idx="11">
                  <c:v>32</c:v>
                </c:pt>
                <c:pt idx="12">
                  <c:v>32</c:v>
                </c:pt>
                <c:pt idx="13">
                  <c:v>32</c:v>
                </c:pt>
                <c:pt idx="14">
                  <c:v>32</c:v>
                </c:pt>
                <c:pt idx="15">
                  <c:v>32</c:v>
                </c:pt>
                <c:pt idx="16">
                  <c:v>32</c:v>
                </c:pt>
                <c:pt idx="17">
                  <c:v>32</c:v>
                </c:pt>
                <c:pt idx="18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1B-4C9C-8C99-3631273CC615}"/>
            </c:ext>
          </c:extLst>
        </c:ser>
        <c:ser>
          <c:idx val="2"/>
          <c:order val="2"/>
          <c:tx>
            <c:strRef>
              <c:f>木質バイオ!$A$13</c:f>
              <c:strCache>
                <c:ptCount val="1"/>
                <c:pt idx="0">
                  <c:v>ペレットボイラー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木質バイオ!$B$10:$T$10</c:f>
              <c:strCache>
                <c:ptCount val="19"/>
                <c:pt idx="0">
                  <c:v>H12(2000)</c:v>
                </c:pt>
                <c:pt idx="1">
                  <c:v>H13(2001)</c:v>
                </c:pt>
                <c:pt idx="2">
                  <c:v>H14(2002)</c:v>
                </c:pt>
                <c:pt idx="3">
                  <c:v>H15(2003)</c:v>
                </c:pt>
                <c:pt idx="4">
                  <c:v>H16(2004)</c:v>
                </c:pt>
                <c:pt idx="5">
                  <c:v>H17(2005)</c:v>
                </c:pt>
                <c:pt idx="6">
                  <c:v>H18(2006)</c:v>
                </c:pt>
                <c:pt idx="7">
                  <c:v>H19(2007)</c:v>
                </c:pt>
                <c:pt idx="8">
                  <c:v>H20(2008)</c:v>
                </c:pt>
                <c:pt idx="9">
                  <c:v>H21(2009)</c:v>
                </c:pt>
                <c:pt idx="10">
                  <c:v>H22(2010)</c:v>
                </c:pt>
                <c:pt idx="11">
                  <c:v>H23(2011)</c:v>
                </c:pt>
                <c:pt idx="12">
                  <c:v>H24(2012)</c:v>
                </c:pt>
                <c:pt idx="13">
                  <c:v>H25(2013)</c:v>
                </c:pt>
                <c:pt idx="14">
                  <c:v>H26(2014)</c:v>
                </c:pt>
                <c:pt idx="15">
                  <c:v>H27(2015)</c:v>
                </c:pt>
                <c:pt idx="16">
                  <c:v>H28(2016)</c:v>
                </c:pt>
                <c:pt idx="17">
                  <c:v>H29(2017)</c:v>
                </c:pt>
                <c:pt idx="18">
                  <c:v>H30(2018)</c:v>
                </c:pt>
              </c:strCache>
            </c:strRef>
          </c:cat>
          <c:val>
            <c:numRef>
              <c:f>木質バイオ!$B$13:$T$13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1B-4C9C-8C99-3631273CC615}"/>
            </c:ext>
          </c:extLst>
        </c:ser>
        <c:ser>
          <c:idx val="3"/>
          <c:order val="3"/>
          <c:tx>
            <c:strRef>
              <c:f>木質バイオ!$A$14</c:f>
              <c:strCache>
                <c:ptCount val="1"/>
                <c:pt idx="0">
                  <c:v>薪ストーブ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木質バイオ!$B$10:$T$10</c:f>
              <c:strCache>
                <c:ptCount val="19"/>
                <c:pt idx="0">
                  <c:v>H12(2000)</c:v>
                </c:pt>
                <c:pt idx="1">
                  <c:v>H13(2001)</c:v>
                </c:pt>
                <c:pt idx="2">
                  <c:v>H14(2002)</c:v>
                </c:pt>
                <c:pt idx="3">
                  <c:v>H15(2003)</c:v>
                </c:pt>
                <c:pt idx="4">
                  <c:v>H16(2004)</c:v>
                </c:pt>
                <c:pt idx="5">
                  <c:v>H17(2005)</c:v>
                </c:pt>
                <c:pt idx="6">
                  <c:v>H18(2006)</c:v>
                </c:pt>
                <c:pt idx="7">
                  <c:v>H19(2007)</c:v>
                </c:pt>
                <c:pt idx="8">
                  <c:v>H20(2008)</c:v>
                </c:pt>
                <c:pt idx="9">
                  <c:v>H21(2009)</c:v>
                </c:pt>
                <c:pt idx="10">
                  <c:v>H22(2010)</c:v>
                </c:pt>
                <c:pt idx="11">
                  <c:v>H23(2011)</c:v>
                </c:pt>
                <c:pt idx="12">
                  <c:v>H24(2012)</c:v>
                </c:pt>
                <c:pt idx="13">
                  <c:v>H25(2013)</c:v>
                </c:pt>
                <c:pt idx="14">
                  <c:v>H26(2014)</c:v>
                </c:pt>
                <c:pt idx="15">
                  <c:v>H27(2015)</c:v>
                </c:pt>
                <c:pt idx="16">
                  <c:v>H28(2016)</c:v>
                </c:pt>
                <c:pt idx="17">
                  <c:v>H29(2017)</c:v>
                </c:pt>
                <c:pt idx="18">
                  <c:v>H30(2018)</c:v>
                </c:pt>
              </c:strCache>
            </c:strRef>
          </c:cat>
          <c:val>
            <c:numRef>
              <c:f>木質バイオ!$B$14:$T$14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2</c:v>
                </c:pt>
                <c:pt idx="11">
                  <c:v>3</c:v>
                </c:pt>
                <c:pt idx="12">
                  <c:v>4</c:v>
                </c:pt>
                <c:pt idx="13">
                  <c:v>4</c:v>
                </c:pt>
                <c:pt idx="14">
                  <c:v>6</c:v>
                </c:pt>
                <c:pt idx="15">
                  <c:v>9</c:v>
                </c:pt>
                <c:pt idx="16">
                  <c:v>9</c:v>
                </c:pt>
                <c:pt idx="17">
                  <c:v>9</c:v>
                </c:pt>
                <c:pt idx="18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E1B-4C9C-8C99-3631273CC615}"/>
            </c:ext>
          </c:extLst>
        </c:ser>
        <c:ser>
          <c:idx val="4"/>
          <c:order val="4"/>
          <c:tx>
            <c:strRef>
              <c:f>木質バイオ!$A$15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木質バイオ!$B$10:$T$10</c:f>
              <c:strCache>
                <c:ptCount val="19"/>
                <c:pt idx="0">
                  <c:v>H12(2000)</c:v>
                </c:pt>
                <c:pt idx="1">
                  <c:v>H13(2001)</c:v>
                </c:pt>
                <c:pt idx="2">
                  <c:v>H14(2002)</c:v>
                </c:pt>
                <c:pt idx="3">
                  <c:v>H15(2003)</c:v>
                </c:pt>
                <c:pt idx="4">
                  <c:v>H16(2004)</c:v>
                </c:pt>
                <c:pt idx="5">
                  <c:v>H17(2005)</c:v>
                </c:pt>
                <c:pt idx="6">
                  <c:v>H18(2006)</c:v>
                </c:pt>
                <c:pt idx="7">
                  <c:v>H19(2007)</c:v>
                </c:pt>
                <c:pt idx="8">
                  <c:v>H20(2008)</c:v>
                </c:pt>
                <c:pt idx="9">
                  <c:v>H21(2009)</c:v>
                </c:pt>
                <c:pt idx="10">
                  <c:v>H22(2010)</c:v>
                </c:pt>
                <c:pt idx="11">
                  <c:v>H23(2011)</c:v>
                </c:pt>
                <c:pt idx="12">
                  <c:v>H24(2012)</c:v>
                </c:pt>
                <c:pt idx="13">
                  <c:v>H25(2013)</c:v>
                </c:pt>
                <c:pt idx="14">
                  <c:v>H26(2014)</c:v>
                </c:pt>
                <c:pt idx="15">
                  <c:v>H27(2015)</c:v>
                </c:pt>
                <c:pt idx="16">
                  <c:v>H28(2016)</c:v>
                </c:pt>
                <c:pt idx="17">
                  <c:v>H29(2017)</c:v>
                </c:pt>
                <c:pt idx="18">
                  <c:v>H30(2018)</c:v>
                </c:pt>
              </c:strCache>
            </c:strRef>
          </c:cat>
          <c:val>
            <c:numRef>
              <c:f>木質バイオ!$B$15:$T$15</c:f>
              <c:numCache>
                <c:formatCode>General</c:formatCode>
                <c:ptCount val="1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5</c:v>
                </c:pt>
                <c:pt idx="12">
                  <c:v>6</c:v>
                </c:pt>
                <c:pt idx="13">
                  <c:v>6</c:v>
                </c:pt>
                <c:pt idx="14">
                  <c:v>6</c:v>
                </c:pt>
                <c:pt idx="15">
                  <c:v>9</c:v>
                </c:pt>
                <c:pt idx="16">
                  <c:v>9</c:v>
                </c:pt>
                <c:pt idx="17">
                  <c:v>9</c:v>
                </c:pt>
                <c:pt idx="18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1B-4C9C-8C99-3631273CC615}"/>
            </c:ext>
          </c:extLst>
        </c:ser>
        <c:ser>
          <c:idx val="5"/>
          <c:order val="5"/>
          <c:tx>
            <c:strRef>
              <c:f>木質バイオ!$A$16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木質バイオ!$B$10:$T$10</c:f>
              <c:strCache>
                <c:ptCount val="19"/>
                <c:pt idx="0">
                  <c:v>H12(2000)</c:v>
                </c:pt>
                <c:pt idx="1">
                  <c:v>H13(2001)</c:v>
                </c:pt>
                <c:pt idx="2">
                  <c:v>H14(2002)</c:v>
                </c:pt>
                <c:pt idx="3">
                  <c:v>H15(2003)</c:v>
                </c:pt>
                <c:pt idx="4">
                  <c:v>H16(2004)</c:v>
                </c:pt>
                <c:pt idx="5">
                  <c:v>H17(2005)</c:v>
                </c:pt>
                <c:pt idx="6">
                  <c:v>H18(2006)</c:v>
                </c:pt>
                <c:pt idx="7">
                  <c:v>H19(2007)</c:v>
                </c:pt>
                <c:pt idx="8">
                  <c:v>H20(2008)</c:v>
                </c:pt>
                <c:pt idx="9">
                  <c:v>H21(2009)</c:v>
                </c:pt>
                <c:pt idx="10">
                  <c:v>H22(2010)</c:v>
                </c:pt>
                <c:pt idx="11">
                  <c:v>H23(2011)</c:v>
                </c:pt>
                <c:pt idx="12">
                  <c:v>H24(2012)</c:v>
                </c:pt>
                <c:pt idx="13">
                  <c:v>H25(2013)</c:v>
                </c:pt>
                <c:pt idx="14">
                  <c:v>H26(2014)</c:v>
                </c:pt>
                <c:pt idx="15">
                  <c:v>H27(2015)</c:v>
                </c:pt>
                <c:pt idx="16">
                  <c:v>H28(2016)</c:v>
                </c:pt>
                <c:pt idx="17">
                  <c:v>H29(2017)</c:v>
                </c:pt>
                <c:pt idx="18">
                  <c:v>H30(2018)</c:v>
                </c:pt>
              </c:strCache>
            </c:strRef>
          </c:cat>
          <c:val>
            <c:numRef>
              <c:f>木質バイオ!$B$16:$T$16</c:f>
              <c:numCache>
                <c:formatCode>General</c:formatCode>
                <c:ptCount val="19"/>
                <c:pt idx="0">
                  <c:v>1</c:v>
                </c:pt>
                <c:pt idx="1">
                  <c:v>4</c:v>
                </c:pt>
                <c:pt idx="2">
                  <c:v>7</c:v>
                </c:pt>
                <c:pt idx="3">
                  <c:v>22</c:v>
                </c:pt>
                <c:pt idx="4">
                  <c:v>44</c:v>
                </c:pt>
                <c:pt idx="5">
                  <c:v>54</c:v>
                </c:pt>
                <c:pt idx="6">
                  <c:v>74</c:v>
                </c:pt>
                <c:pt idx="7">
                  <c:v>74</c:v>
                </c:pt>
                <c:pt idx="8">
                  <c:v>74</c:v>
                </c:pt>
                <c:pt idx="9">
                  <c:v>74</c:v>
                </c:pt>
                <c:pt idx="10">
                  <c:v>76</c:v>
                </c:pt>
                <c:pt idx="11">
                  <c:v>165</c:v>
                </c:pt>
                <c:pt idx="12">
                  <c:v>170</c:v>
                </c:pt>
                <c:pt idx="13">
                  <c:v>171</c:v>
                </c:pt>
                <c:pt idx="14">
                  <c:v>177</c:v>
                </c:pt>
                <c:pt idx="15">
                  <c:v>183</c:v>
                </c:pt>
                <c:pt idx="16">
                  <c:v>184</c:v>
                </c:pt>
                <c:pt idx="17">
                  <c:v>184</c:v>
                </c:pt>
                <c:pt idx="18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E1B-4C9C-8C99-3631273CC6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41926816"/>
        <c:axId val="1041948032"/>
      </c:barChart>
      <c:catAx>
        <c:axId val="104192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041948032"/>
        <c:crosses val="autoZero"/>
        <c:auto val="1"/>
        <c:lblAlgn val="ctr"/>
        <c:lblOffset val="100"/>
        <c:noMultiLvlLbl val="0"/>
      </c:catAx>
      <c:valAx>
        <c:axId val="1041948032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041926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256509095827416E-2"/>
          <c:y val="6.5463917525773199E-2"/>
          <c:w val="0.91512477175897744"/>
          <c:h val="0.5275796105383734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職員数!$A$12</c:f>
              <c:strCache>
                <c:ptCount val="1"/>
                <c:pt idx="0">
                  <c:v>保健師・助産師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職員数!$B$10:$O$11</c:f>
              <c:multiLvlStrCache>
                <c:ptCount val="14"/>
                <c:lvl>
                  <c:pt idx="0">
                    <c:v>2005</c:v>
                  </c:pt>
                  <c:pt idx="1">
                    <c:v>2006</c:v>
                  </c:pt>
                  <c:pt idx="2">
                    <c:v>2007</c:v>
                  </c:pt>
                  <c:pt idx="3">
                    <c:v>2008</c:v>
                  </c:pt>
                  <c:pt idx="4">
                    <c:v>2009</c:v>
                  </c:pt>
                  <c:pt idx="5">
                    <c:v>2010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1">
                    <c:v>2016</c:v>
                  </c:pt>
                  <c:pt idx="12">
                    <c:v>2017</c:v>
                  </c:pt>
                  <c:pt idx="13">
                    <c:v>2018</c:v>
                  </c:pt>
                </c:lvl>
                <c:lvl>
                  <c:pt idx="0">
                    <c:v>H17</c:v>
                  </c:pt>
                  <c:pt idx="1">
                    <c:v>H18</c:v>
                  </c:pt>
                  <c:pt idx="2">
                    <c:v>H19</c:v>
                  </c:pt>
                  <c:pt idx="3">
                    <c:v>H20</c:v>
                  </c:pt>
                  <c:pt idx="4">
                    <c:v>H21</c:v>
                  </c:pt>
                  <c:pt idx="5">
                    <c:v>H22</c:v>
                  </c:pt>
                  <c:pt idx="6">
                    <c:v>H23</c:v>
                  </c:pt>
                  <c:pt idx="7">
                    <c:v>H24</c:v>
                  </c:pt>
                  <c:pt idx="8">
                    <c:v>H25</c:v>
                  </c:pt>
                  <c:pt idx="9">
                    <c:v>H26</c:v>
                  </c:pt>
                  <c:pt idx="10">
                    <c:v>H27</c:v>
                  </c:pt>
                  <c:pt idx="11">
                    <c:v>H28</c:v>
                  </c:pt>
                  <c:pt idx="12">
                    <c:v>H29</c:v>
                  </c:pt>
                  <c:pt idx="13">
                    <c:v>H30</c:v>
                  </c:pt>
                </c:lvl>
              </c:multiLvlStrCache>
            </c:multiLvlStrRef>
          </c:cat>
          <c:val>
            <c:numRef>
              <c:f>職員数!$B$12:$O$12</c:f>
              <c:numCache>
                <c:formatCode>General</c:formatCode>
                <c:ptCount val="1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6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84-465D-9CAF-1B381FB758C1}"/>
            </c:ext>
          </c:extLst>
        </c:ser>
        <c:ser>
          <c:idx val="1"/>
          <c:order val="1"/>
          <c:tx>
            <c:strRef>
              <c:f>職員数!$A$13</c:f>
              <c:strCache>
                <c:ptCount val="1"/>
                <c:pt idx="0">
                  <c:v>栄養士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職員数!$B$10:$O$11</c:f>
              <c:multiLvlStrCache>
                <c:ptCount val="14"/>
                <c:lvl>
                  <c:pt idx="0">
                    <c:v>2005</c:v>
                  </c:pt>
                  <c:pt idx="1">
                    <c:v>2006</c:v>
                  </c:pt>
                  <c:pt idx="2">
                    <c:v>2007</c:v>
                  </c:pt>
                  <c:pt idx="3">
                    <c:v>2008</c:v>
                  </c:pt>
                  <c:pt idx="4">
                    <c:v>2009</c:v>
                  </c:pt>
                  <c:pt idx="5">
                    <c:v>2010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1">
                    <c:v>2016</c:v>
                  </c:pt>
                  <c:pt idx="12">
                    <c:v>2017</c:v>
                  </c:pt>
                  <c:pt idx="13">
                    <c:v>2018</c:v>
                  </c:pt>
                </c:lvl>
                <c:lvl>
                  <c:pt idx="0">
                    <c:v>H17</c:v>
                  </c:pt>
                  <c:pt idx="1">
                    <c:v>H18</c:v>
                  </c:pt>
                  <c:pt idx="2">
                    <c:v>H19</c:v>
                  </c:pt>
                  <c:pt idx="3">
                    <c:v>H20</c:v>
                  </c:pt>
                  <c:pt idx="4">
                    <c:v>H21</c:v>
                  </c:pt>
                  <c:pt idx="5">
                    <c:v>H22</c:v>
                  </c:pt>
                  <c:pt idx="6">
                    <c:v>H23</c:v>
                  </c:pt>
                  <c:pt idx="7">
                    <c:v>H24</c:v>
                  </c:pt>
                  <c:pt idx="8">
                    <c:v>H25</c:v>
                  </c:pt>
                  <c:pt idx="9">
                    <c:v>H26</c:v>
                  </c:pt>
                  <c:pt idx="10">
                    <c:v>H27</c:v>
                  </c:pt>
                  <c:pt idx="11">
                    <c:v>H28</c:v>
                  </c:pt>
                  <c:pt idx="12">
                    <c:v>H29</c:v>
                  </c:pt>
                  <c:pt idx="13">
                    <c:v>H30</c:v>
                  </c:pt>
                </c:lvl>
              </c:multiLvlStrCache>
            </c:multiLvlStrRef>
          </c:cat>
          <c:val>
            <c:numRef>
              <c:f>職員数!$B$13:$O$13</c:f>
              <c:numCache>
                <c:formatCode>General</c:formatCode>
                <c:ptCount val="14"/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84-465D-9CAF-1B381FB758C1}"/>
            </c:ext>
          </c:extLst>
        </c:ser>
        <c:ser>
          <c:idx val="2"/>
          <c:order val="2"/>
          <c:tx>
            <c:strRef>
              <c:f>職員数!$A$14</c:f>
              <c:strCache>
                <c:ptCount val="1"/>
                <c:pt idx="0">
                  <c:v>農林水産技師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職員数!$B$10:$O$11</c:f>
              <c:multiLvlStrCache>
                <c:ptCount val="14"/>
                <c:lvl>
                  <c:pt idx="0">
                    <c:v>2005</c:v>
                  </c:pt>
                  <c:pt idx="1">
                    <c:v>2006</c:v>
                  </c:pt>
                  <c:pt idx="2">
                    <c:v>2007</c:v>
                  </c:pt>
                  <c:pt idx="3">
                    <c:v>2008</c:v>
                  </c:pt>
                  <c:pt idx="4">
                    <c:v>2009</c:v>
                  </c:pt>
                  <c:pt idx="5">
                    <c:v>2010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1">
                    <c:v>2016</c:v>
                  </c:pt>
                  <c:pt idx="12">
                    <c:v>2017</c:v>
                  </c:pt>
                  <c:pt idx="13">
                    <c:v>2018</c:v>
                  </c:pt>
                </c:lvl>
                <c:lvl>
                  <c:pt idx="0">
                    <c:v>H17</c:v>
                  </c:pt>
                  <c:pt idx="1">
                    <c:v>H18</c:v>
                  </c:pt>
                  <c:pt idx="2">
                    <c:v>H19</c:v>
                  </c:pt>
                  <c:pt idx="3">
                    <c:v>H20</c:v>
                  </c:pt>
                  <c:pt idx="4">
                    <c:v>H21</c:v>
                  </c:pt>
                  <c:pt idx="5">
                    <c:v>H22</c:v>
                  </c:pt>
                  <c:pt idx="6">
                    <c:v>H23</c:v>
                  </c:pt>
                  <c:pt idx="7">
                    <c:v>H24</c:v>
                  </c:pt>
                  <c:pt idx="8">
                    <c:v>H25</c:v>
                  </c:pt>
                  <c:pt idx="9">
                    <c:v>H26</c:v>
                  </c:pt>
                  <c:pt idx="10">
                    <c:v>H27</c:v>
                  </c:pt>
                  <c:pt idx="11">
                    <c:v>H28</c:v>
                  </c:pt>
                  <c:pt idx="12">
                    <c:v>H29</c:v>
                  </c:pt>
                  <c:pt idx="13">
                    <c:v>H30</c:v>
                  </c:pt>
                </c:lvl>
              </c:multiLvlStrCache>
            </c:multiLvlStrRef>
          </c:cat>
          <c:val>
            <c:numRef>
              <c:f>職員数!$B$14:$O$14</c:f>
              <c:numCache>
                <c:formatCode>General</c:formatCode>
                <c:ptCount val="14"/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84-465D-9CAF-1B381FB758C1}"/>
            </c:ext>
          </c:extLst>
        </c:ser>
        <c:ser>
          <c:idx val="3"/>
          <c:order val="3"/>
          <c:tx>
            <c:strRef>
              <c:f>職員数!$A$15</c:f>
              <c:strCache>
                <c:ptCount val="1"/>
                <c:pt idx="0">
                  <c:v>建築技師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職員数!$B$10:$O$11</c:f>
              <c:multiLvlStrCache>
                <c:ptCount val="14"/>
                <c:lvl>
                  <c:pt idx="0">
                    <c:v>2005</c:v>
                  </c:pt>
                  <c:pt idx="1">
                    <c:v>2006</c:v>
                  </c:pt>
                  <c:pt idx="2">
                    <c:v>2007</c:v>
                  </c:pt>
                  <c:pt idx="3">
                    <c:v>2008</c:v>
                  </c:pt>
                  <c:pt idx="4">
                    <c:v>2009</c:v>
                  </c:pt>
                  <c:pt idx="5">
                    <c:v>2010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1">
                    <c:v>2016</c:v>
                  </c:pt>
                  <c:pt idx="12">
                    <c:v>2017</c:v>
                  </c:pt>
                  <c:pt idx="13">
                    <c:v>2018</c:v>
                  </c:pt>
                </c:lvl>
                <c:lvl>
                  <c:pt idx="0">
                    <c:v>H17</c:v>
                  </c:pt>
                  <c:pt idx="1">
                    <c:v>H18</c:v>
                  </c:pt>
                  <c:pt idx="2">
                    <c:v>H19</c:v>
                  </c:pt>
                  <c:pt idx="3">
                    <c:v>H20</c:v>
                  </c:pt>
                  <c:pt idx="4">
                    <c:v>H21</c:v>
                  </c:pt>
                  <c:pt idx="5">
                    <c:v>H22</c:v>
                  </c:pt>
                  <c:pt idx="6">
                    <c:v>H23</c:v>
                  </c:pt>
                  <c:pt idx="7">
                    <c:v>H24</c:v>
                  </c:pt>
                  <c:pt idx="8">
                    <c:v>H25</c:v>
                  </c:pt>
                  <c:pt idx="9">
                    <c:v>H26</c:v>
                  </c:pt>
                  <c:pt idx="10">
                    <c:v>H27</c:v>
                  </c:pt>
                  <c:pt idx="11">
                    <c:v>H28</c:v>
                  </c:pt>
                  <c:pt idx="12">
                    <c:v>H29</c:v>
                  </c:pt>
                  <c:pt idx="13">
                    <c:v>H30</c:v>
                  </c:pt>
                </c:lvl>
              </c:multiLvlStrCache>
            </c:multiLvlStrRef>
          </c:cat>
          <c:val>
            <c:numRef>
              <c:f>職員数!$B$15:$O$15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84-465D-9CAF-1B381FB758C1}"/>
            </c:ext>
          </c:extLst>
        </c:ser>
        <c:ser>
          <c:idx val="4"/>
          <c:order val="4"/>
          <c:tx>
            <c:strRef>
              <c:f>職員数!$A$16</c:f>
              <c:strCache>
                <c:ptCount val="1"/>
                <c:pt idx="0">
                  <c:v>土木技師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職員数!$B$10:$O$11</c:f>
              <c:multiLvlStrCache>
                <c:ptCount val="14"/>
                <c:lvl>
                  <c:pt idx="0">
                    <c:v>2005</c:v>
                  </c:pt>
                  <c:pt idx="1">
                    <c:v>2006</c:v>
                  </c:pt>
                  <c:pt idx="2">
                    <c:v>2007</c:v>
                  </c:pt>
                  <c:pt idx="3">
                    <c:v>2008</c:v>
                  </c:pt>
                  <c:pt idx="4">
                    <c:v>2009</c:v>
                  </c:pt>
                  <c:pt idx="5">
                    <c:v>2010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1">
                    <c:v>2016</c:v>
                  </c:pt>
                  <c:pt idx="12">
                    <c:v>2017</c:v>
                  </c:pt>
                  <c:pt idx="13">
                    <c:v>2018</c:v>
                  </c:pt>
                </c:lvl>
                <c:lvl>
                  <c:pt idx="0">
                    <c:v>H17</c:v>
                  </c:pt>
                  <c:pt idx="1">
                    <c:v>H18</c:v>
                  </c:pt>
                  <c:pt idx="2">
                    <c:v>H19</c:v>
                  </c:pt>
                  <c:pt idx="3">
                    <c:v>H20</c:v>
                  </c:pt>
                  <c:pt idx="4">
                    <c:v>H21</c:v>
                  </c:pt>
                  <c:pt idx="5">
                    <c:v>H22</c:v>
                  </c:pt>
                  <c:pt idx="6">
                    <c:v>H23</c:v>
                  </c:pt>
                  <c:pt idx="7">
                    <c:v>H24</c:v>
                  </c:pt>
                  <c:pt idx="8">
                    <c:v>H25</c:v>
                  </c:pt>
                  <c:pt idx="9">
                    <c:v>H26</c:v>
                  </c:pt>
                  <c:pt idx="10">
                    <c:v>H27</c:v>
                  </c:pt>
                  <c:pt idx="11">
                    <c:v>H28</c:v>
                  </c:pt>
                  <c:pt idx="12">
                    <c:v>H29</c:v>
                  </c:pt>
                  <c:pt idx="13">
                    <c:v>H30</c:v>
                  </c:pt>
                </c:lvl>
              </c:multiLvlStrCache>
            </c:multiLvlStrRef>
          </c:cat>
          <c:val>
            <c:numRef>
              <c:f>職員数!$B$16:$O$16</c:f>
              <c:numCache>
                <c:formatCode>General</c:formatCode>
                <c:ptCount val="1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3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84-465D-9CAF-1B381FB758C1}"/>
            </c:ext>
          </c:extLst>
        </c:ser>
        <c:ser>
          <c:idx val="5"/>
          <c:order val="5"/>
          <c:tx>
            <c:strRef>
              <c:f>職員数!$A$17</c:f>
              <c:strCache>
                <c:ptCount val="1"/>
                <c:pt idx="0">
                  <c:v>保育所保育士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職員数!$B$10:$O$11</c:f>
              <c:multiLvlStrCache>
                <c:ptCount val="14"/>
                <c:lvl>
                  <c:pt idx="0">
                    <c:v>2005</c:v>
                  </c:pt>
                  <c:pt idx="1">
                    <c:v>2006</c:v>
                  </c:pt>
                  <c:pt idx="2">
                    <c:v>2007</c:v>
                  </c:pt>
                  <c:pt idx="3">
                    <c:v>2008</c:v>
                  </c:pt>
                  <c:pt idx="4">
                    <c:v>2009</c:v>
                  </c:pt>
                  <c:pt idx="5">
                    <c:v>2010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1">
                    <c:v>2016</c:v>
                  </c:pt>
                  <c:pt idx="12">
                    <c:v>2017</c:v>
                  </c:pt>
                  <c:pt idx="13">
                    <c:v>2018</c:v>
                  </c:pt>
                </c:lvl>
                <c:lvl>
                  <c:pt idx="0">
                    <c:v>H17</c:v>
                  </c:pt>
                  <c:pt idx="1">
                    <c:v>H18</c:v>
                  </c:pt>
                  <c:pt idx="2">
                    <c:v>H19</c:v>
                  </c:pt>
                  <c:pt idx="3">
                    <c:v>H20</c:v>
                  </c:pt>
                  <c:pt idx="4">
                    <c:v>H21</c:v>
                  </c:pt>
                  <c:pt idx="5">
                    <c:v>H22</c:v>
                  </c:pt>
                  <c:pt idx="6">
                    <c:v>H23</c:v>
                  </c:pt>
                  <c:pt idx="7">
                    <c:v>H24</c:v>
                  </c:pt>
                  <c:pt idx="8">
                    <c:v>H25</c:v>
                  </c:pt>
                  <c:pt idx="9">
                    <c:v>H26</c:v>
                  </c:pt>
                  <c:pt idx="10">
                    <c:v>H27</c:v>
                  </c:pt>
                  <c:pt idx="11">
                    <c:v>H28</c:v>
                  </c:pt>
                  <c:pt idx="12">
                    <c:v>H29</c:v>
                  </c:pt>
                  <c:pt idx="13">
                    <c:v>H30</c:v>
                  </c:pt>
                </c:lvl>
              </c:multiLvlStrCache>
            </c:multiLvlStrRef>
          </c:cat>
          <c:val>
            <c:numRef>
              <c:f>職員数!$B$17:$O$17</c:f>
              <c:numCache>
                <c:formatCode>General</c:formatCode>
                <c:ptCount val="1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9</c:v>
                </c:pt>
                <c:pt idx="4">
                  <c:v>8</c:v>
                </c:pt>
                <c:pt idx="5">
                  <c:v>9</c:v>
                </c:pt>
                <c:pt idx="6">
                  <c:v>9</c:v>
                </c:pt>
                <c:pt idx="7">
                  <c:v>10</c:v>
                </c:pt>
                <c:pt idx="8">
                  <c:v>10</c:v>
                </c:pt>
                <c:pt idx="9">
                  <c:v>9</c:v>
                </c:pt>
                <c:pt idx="10">
                  <c:v>11</c:v>
                </c:pt>
                <c:pt idx="11">
                  <c:v>12</c:v>
                </c:pt>
                <c:pt idx="12">
                  <c:v>14</c:v>
                </c:pt>
                <c:pt idx="1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584-465D-9CAF-1B381FB758C1}"/>
            </c:ext>
          </c:extLst>
        </c:ser>
        <c:ser>
          <c:idx val="6"/>
          <c:order val="6"/>
          <c:tx>
            <c:strRef>
              <c:f>職員数!$A$18</c:f>
              <c:strCache>
                <c:ptCount val="1"/>
                <c:pt idx="0">
                  <c:v>その他の一般技術職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職員数!$B$10:$O$11</c:f>
              <c:multiLvlStrCache>
                <c:ptCount val="14"/>
                <c:lvl>
                  <c:pt idx="0">
                    <c:v>2005</c:v>
                  </c:pt>
                  <c:pt idx="1">
                    <c:v>2006</c:v>
                  </c:pt>
                  <c:pt idx="2">
                    <c:v>2007</c:v>
                  </c:pt>
                  <c:pt idx="3">
                    <c:v>2008</c:v>
                  </c:pt>
                  <c:pt idx="4">
                    <c:v>2009</c:v>
                  </c:pt>
                  <c:pt idx="5">
                    <c:v>2010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1">
                    <c:v>2016</c:v>
                  </c:pt>
                  <c:pt idx="12">
                    <c:v>2017</c:v>
                  </c:pt>
                  <c:pt idx="13">
                    <c:v>2018</c:v>
                  </c:pt>
                </c:lvl>
                <c:lvl>
                  <c:pt idx="0">
                    <c:v>H17</c:v>
                  </c:pt>
                  <c:pt idx="1">
                    <c:v>H18</c:v>
                  </c:pt>
                  <c:pt idx="2">
                    <c:v>H19</c:v>
                  </c:pt>
                  <c:pt idx="3">
                    <c:v>H20</c:v>
                  </c:pt>
                  <c:pt idx="4">
                    <c:v>H21</c:v>
                  </c:pt>
                  <c:pt idx="5">
                    <c:v>H22</c:v>
                  </c:pt>
                  <c:pt idx="6">
                    <c:v>H23</c:v>
                  </c:pt>
                  <c:pt idx="7">
                    <c:v>H24</c:v>
                  </c:pt>
                  <c:pt idx="8">
                    <c:v>H25</c:v>
                  </c:pt>
                  <c:pt idx="9">
                    <c:v>H26</c:v>
                  </c:pt>
                  <c:pt idx="10">
                    <c:v>H27</c:v>
                  </c:pt>
                  <c:pt idx="11">
                    <c:v>H28</c:v>
                  </c:pt>
                  <c:pt idx="12">
                    <c:v>H29</c:v>
                  </c:pt>
                  <c:pt idx="13">
                    <c:v>H30</c:v>
                  </c:pt>
                </c:lvl>
              </c:multiLvlStrCache>
            </c:multiLvlStrRef>
          </c:cat>
          <c:val>
            <c:numRef>
              <c:f>職員数!$B$18:$O$18</c:f>
              <c:numCache>
                <c:formatCode>General</c:formatCode>
                <c:ptCount val="14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584-465D-9CAF-1B381FB758C1}"/>
            </c:ext>
          </c:extLst>
        </c:ser>
        <c:ser>
          <c:idx val="7"/>
          <c:order val="7"/>
          <c:tx>
            <c:strRef>
              <c:f>職員数!$A$19</c:f>
              <c:strCache>
                <c:ptCount val="1"/>
                <c:pt idx="0">
                  <c:v>その他の一般事務職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職員数!$B$10:$O$11</c:f>
              <c:multiLvlStrCache>
                <c:ptCount val="14"/>
                <c:lvl>
                  <c:pt idx="0">
                    <c:v>2005</c:v>
                  </c:pt>
                  <c:pt idx="1">
                    <c:v>2006</c:v>
                  </c:pt>
                  <c:pt idx="2">
                    <c:v>2007</c:v>
                  </c:pt>
                  <c:pt idx="3">
                    <c:v>2008</c:v>
                  </c:pt>
                  <c:pt idx="4">
                    <c:v>2009</c:v>
                  </c:pt>
                  <c:pt idx="5">
                    <c:v>2010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1">
                    <c:v>2016</c:v>
                  </c:pt>
                  <c:pt idx="12">
                    <c:v>2017</c:v>
                  </c:pt>
                  <c:pt idx="13">
                    <c:v>2018</c:v>
                  </c:pt>
                </c:lvl>
                <c:lvl>
                  <c:pt idx="0">
                    <c:v>H17</c:v>
                  </c:pt>
                  <c:pt idx="1">
                    <c:v>H18</c:v>
                  </c:pt>
                  <c:pt idx="2">
                    <c:v>H19</c:v>
                  </c:pt>
                  <c:pt idx="3">
                    <c:v>H20</c:v>
                  </c:pt>
                  <c:pt idx="4">
                    <c:v>H21</c:v>
                  </c:pt>
                  <c:pt idx="5">
                    <c:v>H22</c:v>
                  </c:pt>
                  <c:pt idx="6">
                    <c:v>H23</c:v>
                  </c:pt>
                  <c:pt idx="7">
                    <c:v>H24</c:v>
                  </c:pt>
                  <c:pt idx="8">
                    <c:v>H25</c:v>
                  </c:pt>
                  <c:pt idx="9">
                    <c:v>H26</c:v>
                  </c:pt>
                  <c:pt idx="10">
                    <c:v>H27</c:v>
                  </c:pt>
                  <c:pt idx="11">
                    <c:v>H28</c:v>
                  </c:pt>
                  <c:pt idx="12">
                    <c:v>H29</c:v>
                  </c:pt>
                  <c:pt idx="13">
                    <c:v>H30</c:v>
                  </c:pt>
                </c:lvl>
              </c:multiLvlStrCache>
            </c:multiLvlStrRef>
          </c:cat>
          <c:val>
            <c:numRef>
              <c:f>職員数!$B$19:$O$19</c:f>
              <c:numCache>
                <c:formatCode>General</c:formatCode>
                <c:ptCount val="14"/>
                <c:pt idx="0">
                  <c:v>78</c:v>
                </c:pt>
                <c:pt idx="1">
                  <c:v>76</c:v>
                </c:pt>
                <c:pt idx="2">
                  <c:v>70</c:v>
                </c:pt>
                <c:pt idx="3">
                  <c:v>66</c:v>
                </c:pt>
                <c:pt idx="4">
                  <c:v>67</c:v>
                </c:pt>
                <c:pt idx="5">
                  <c:v>68</c:v>
                </c:pt>
                <c:pt idx="6">
                  <c:v>69</c:v>
                </c:pt>
                <c:pt idx="7">
                  <c:v>68</c:v>
                </c:pt>
                <c:pt idx="8">
                  <c:v>68</c:v>
                </c:pt>
                <c:pt idx="9">
                  <c:v>70</c:v>
                </c:pt>
                <c:pt idx="10">
                  <c:v>70</c:v>
                </c:pt>
                <c:pt idx="11">
                  <c:v>71</c:v>
                </c:pt>
                <c:pt idx="12">
                  <c:v>70</c:v>
                </c:pt>
                <c:pt idx="13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584-465D-9CAF-1B381FB758C1}"/>
            </c:ext>
          </c:extLst>
        </c:ser>
        <c:ser>
          <c:idx val="8"/>
          <c:order val="8"/>
          <c:tx>
            <c:strRef>
              <c:f>職員数!$A$20</c:f>
              <c:strCache>
                <c:ptCount val="1"/>
                <c:pt idx="0">
                  <c:v>運転手・車掌等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職員数!$B$10:$O$11</c:f>
              <c:multiLvlStrCache>
                <c:ptCount val="14"/>
                <c:lvl>
                  <c:pt idx="0">
                    <c:v>2005</c:v>
                  </c:pt>
                  <c:pt idx="1">
                    <c:v>2006</c:v>
                  </c:pt>
                  <c:pt idx="2">
                    <c:v>2007</c:v>
                  </c:pt>
                  <c:pt idx="3">
                    <c:v>2008</c:v>
                  </c:pt>
                  <c:pt idx="4">
                    <c:v>2009</c:v>
                  </c:pt>
                  <c:pt idx="5">
                    <c:v>2010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1">
                    <c:v>2016</c:v>
                  </c:pt>
                  <c:pt idx="12">
                    <c:v>2017</c:v>
                  </c:pt>
                  <c:pt idx="13">
                    <c:v>2018</c:v>
                  </c:pt>
                </c:lvl>
                <c:lvl>
                  <c:pt idx="0">
                    <c:v>H17</c:v>
                  </c:pt>
                  <c:pt idx="1">
                    <c:v>H18</c:v>
                  </c:pt>
                  <c:pt idx="2">
                    <c:v>H19</c:v>
                  </c:pt>
                  <c:pt idx="3">
                    <c:v>H20</c:v>
                  </c:pt>
                  <c:pt idx="4">
                    <c:v>H21</c:v>
                  </c:pt>
                  <c:pt idx="5">
                    <c:v>H22</c:v>
                  </c:pt>
                  <c:pt idx="6">
                    <c:v>H23</c:v>
                  </c:pt>
                  <c:pt idx="7">
                    <c:v>H24</c:v>
                  </c:pt>
                  <c:pt idx="8">
                    <c:v>H25</c:v>
                  </c:pt>
                  <c:pt idx="9">
                    <c:v>H26</c:v>
                  </c:pt>
                  <c:pt idx="10">
                    <c:v>H27</c:v>
                  </c:pt>
                  <c:pt idx="11">
                    <c:v>H28</c:v>
                  </c:pt>
                  <c:pt idx="12">
                    <c:v>H29</c:v>
                  </c:pt>
                  <c:pt idx="13">
                    <c:v>H30</c:v>
                  </c:pt>
                </c:lvl>
              </c:multiLvlStrCache>
            </c:multiLvlStrRef>
          </c:cat>
          <c:val>
            <c:numRef>
              <c:f>職員数!$B$20:$O$20</c:f>
              <c:numCache>
                <c:formatCode>General</c:formatCode>
                <c:ptCount val="1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584-465D-9CAF-1B381FB758C1}"/>
            </c:ext>
          </c:extLst>
        </c:ser>
        <c:ser>
          <c:idx val="9"/>
          <c:order val="9"/>
          <c:tx>
            <c:strRef>
              <c:f>職員数!$A$21</c:f>
              <c:strCache>
                <c:ptCount val="1"/>
                <c:pt idx="0">
                  <c:v>調理員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職員数!$B$10:$O$11</c:f>
              <c:multiLvlStrCache>
                <c:ptCount val="14"/>
                <c:lvl>
                  <c:pt idx="0">
                    <c:v>2005</c:v>
                  </c:pt>
                  <c:pt idx="1">
                    <c:v>2006</c:v>
                  </c:pt>
                  <c:pt idx="2">
                    <c:v>2007</c:v>
                  </c:pt>
                  <c:pt idx="3">
                    <c:v>2008</c:v>
                  </c:pt>
                  <c:pt idx="4">
                    <c:v>2009</c:v>
                  </c:pt>
                  <c:pt idx="5">
                    <c:v>2010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1">
                    <c:v>2016</c:v>
                  </c:pt>
                  <c:pt idx="12">
                    <c:v>2017</c:v>
                  </c:pt>
                  <c:pt idx="13">
                    <c:v>2018</c:v>
                  </c:pt>
                </c:lvl>
                <c:lvl>
                  <c:pt idx="0">
                    <c:v>H17</c:v>
                  </c:pt>
                  <c:pt idx="1">
                    <c:v>H18</c:v>
                  </c:pt>
                  <c:pt idx="2">
                    <c:v>H19</c:v>
                  </c:pt>
                  <c:pt idx="3">
                    <c:v>H20</c:v>
                  </c:pt>
                  <c:pt idx="4">
                    <c:v>H21</c:v>
                  </c:pt>
                  <c:pt idx="5">
                    <c:v>H22</c:v>
                  </c:pt>
                  <c:pt idx="6">
                    <c:v>H23</c:v>
                  </c:pt>
                  <c:pt idx="7">
                    <c:v>H24</c:v>
                  </c:pt>
                  <c:pt idx="8">
                    <c:v>H25</c:v>
                  </c:pt>
                  <c:pt idx="9">
                    <c:v>H26</c:v>
                  </c:pt>
                  <c:pt idx="10">
                    <c:v>H27</c:v>
                  </c:pt>
                  <c:pt idx="11">
                    <c:v>H28</c:v>
                  </c:pt>
                  <c:pt idx="12">
                    <c:v>H29</c:v>
                  </c:pt>
                  <c:pt idx="13">
                    <c:v>H30</c:v>
                  </c:pt>
                </c:lvl>
              </c:multiLvlStrCache>
            </c:multiLvlStrRef>
          </c:cat>
          <c:val>
            <c:numRef>
              <c:f>職員数!$B$21:$O$21</c:f>
              <c:numCache>
                <c:formatCode>General</c:formatCode>
                <c:ptCount val="14"/>
                <c:pt idx="0">
                  <c:v>6</c:v>
                </c:pt>
                <c:pt idx="1">
                  <c:v>5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2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584-465D-9CAF-1B381FB758C1}"/>
            </c:ext>
          </c:extLst>
        </c:ser>
        <c:ser>
          <c:idx val="10"/>
          <c:order val="10"/>
          <c:tx>
            <c:strRef>
              <c:f>職員数!$A$22</c:f>
              <c:strCache>
                <c:ptCount val="1"/>
                <c:pt idx="0">
                  <c:v>電話交換手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職員数!$B$10:$O$11</c:f>
              <c:multiLvlStrCache>
                <c:ptCount val="14"/>
                <c:lvl>
                  <c:pt idx="0">
                    <c:v>2005</c:v>
                  </c:pt>
                  <c:pt idx="1">
                    <c:v>2006</c:v>
                  </c:pt>
                  <c:pt idx="2">
                    <c:v>2007</c:v>
                  </c:pt>
                  <c:pt idx="3">
                    <c:v>2008</c:v>
                  </c:pt>
                  <c:pt idx="4">
                    <c:v>2009</c:v>
                  </c:pt>
                  <c:pt idx="5">
                    <c:v>2010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1">
                    <c:v>2016</c:v>
                  </c:pt>
                  <c:pt idx="12">
                    <c:v>2017</c:v>
                  </c:pt>
                  <c:pt idx="13">
                    <c:v>2018</c:v>
                  </c:pt>
                </c:lvl>
                <c:lvl>
                  <c:pt idx="0">
                    <c:v>H17</c:v>
                  </c:pt>
                  <c:pt idx="1">
                    <c:v>H18</c:v>
                  </c:pt>
                  <c:pt idx="2">
                    <c:v>H19</c:v>
                  </c:pt>
                  <c:pt idx="3">
                    <c:v>H20</c:v>
                  </c:pt>
                  <c:pt idx="4">
                    <c:v>H21</c:v>
                  </c:pt>
                  <c:pt idx="5">
                    <c:v>H22</c:v>
                  </c:pt>
                  <c:pt idx="6">
                    <c:v>H23</c:v>
                  </c:pt>
                  <c:pt idx="7">
                    <c:v>H24</c:v>
                  </c:pt>
                  <c:pt idx="8">
                    <c:v>H25</c:v>
                  </c:pt>
                  <c:pt idx="9">
                    <c:v>H26</c:v>
                  </c:pt>
                  <c:pt idx="10">
                    <c:v>H27</c:v>
                  </c:pt>
                  <c:pt idx="11">
                    <c:v>H28</c:v>
                  </c:pt>
                  <c:pt idx="12">
                    <c:v>H29</c:v>
                  </c:pt>
                  <c:pt idx="13">
                    <c:v>H30</c:v>
                  </c:pt>
                </c:lvl>
              </c:multiLvlStrCache>
            </c:multiLvlStrRef>
          </c:cat>
          <c:val>
            <c:numRef>
              <c:f>職員数!$B$22:$O$22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584-465D-9CAF-1B381FB758C1}"/>
            </c:ext>
          </c:extLst>
        </c:ser>
        <c:ser>
          <c:idx val="11"/>
          <c:order val="11"/>
          <c:tx>
            <c:strRef>
              <c:f>職員数!$A$23</c:f>
              <c:strCache>
                <c:ptCount val="1"/>
                <c:pt idx="0">
                  <c:v>その他の技能労務職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職員数!$B$10:$O$11</c:f>
              <c:multiLvlStrCache>
                <c:ptCount val="14"/>
                <c:lvl>
                  <c:pt idx="0">
                    <c:v>2005</c:v>
                  </c:pt>
                  <c:pt idx="1">
                    <c:v>2006</c:v>
                  </c:pt>
                  <c:pt idx="2">
                    <c:v>2007</c:v>
                  </c:pt>
                  <c:pt idx="3">
                    <c:v>2008</c:v>
                  </c:pt>
                  <c:pt idx="4">
                    <c:v>2009</c:v>
                  </c:pt>
                  <c:pt idx="5">
                    <c:v>2010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1">
                    <c:v>2016</c:v>
                  </c:pt>
                  <c:pt idx="12">
                    <c:v>2017</c:v>
                  </c:pt>
                  <c:pt idx="13">
                    <c:v>2018</c:v>
                  </c:pt>
                </c:lvl>
                <c:lvl>
                  <c:pt idx="0">
                    <c:v>H17</c:v>
                  </c:pt>
                  <c:pt idx="1">
                    <c:v>H18</c:v>
                  </c:pt>
                  <c:pt idx="2">
                    <c:v>H19</c:v>
                  </c:pt>
                  <c:pt idx="3">
                    <c:v>H20</c:v>
                  </c:pt>
                  <c:pt idx="4">
                    <c:v>H21</c:v>
                  </c:pt>
                  <c:pt idx="5">
                    <c:v>H22</c:v>
                  </c:pt>
                  <c:pt idx="6">
                    <c:v>H23</c:v>
                  </c:pt>
                  <c:pt idx="7">
                    <c:v>H24</c:v>
                  </c:pt>
                  <c:pt idx="8">
                    <c:v>H25</c:v>
                  </c:pt>
                  <c:pt idx="9">
                    <c:v>H26</c:v>
                  </c:pt>
                  <c:pt idx="10">
                    <c:v>H27</c:v>
                  </c:pt>
                  <c:pt idx="11">
                    <c:v>H28</c:v>
                  </c:pt>
                  <c:pt idx="12">
                    <c:v>H29</c:v>
                  </c:pt>
                  <c:pt idx="13">
                    <c:v>H30</c:v>
                  </c:pt>
                </c:lvl>
              </c:multiLvlStrCache>
            </c:multiLvlStrRef>
          </c:cat>
          <c:val>
            <c:numRef>
              <c:f>職員数!$B$23:$O$23</c:f>
              <c:numCache>
                <c:formatCode>General</c:formatCode>
                <c:ptCount val="14"/>
                <c:pt idx="0">
                  <c:v>8</c:v>
                </c:pt>
                <c:pt idx="1">
                  <c:v>7</c:v>
                </c:pt>
                <c:pt idx="2">
                  <c:v>8</c:v>
                </c:pt>
                <c:pt idx="3">
                  <c:v>7</c:v>
                </c:pt>
                <c:pt idx="4">
                  <c:v>7</c:v>
                </c:pt>
                <c:pt idx="5">
                  <c:v>7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  <c:pt idx="12">
                  <c:v>8</c:v>
                </c:pt>
                <c:pt idx="1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584-465D-9CAF-1B381FB758C1}"/>
            </c:ext>
          </c:extLst>
        </c:ser>
        <c:ser>
          <c:idx val="12"/>
          <c:order val="12"/>
          <c:tx>
            <c:strRef>
              <c:f>職員数!$A$24</c:f>
              <c:strCache>
                <c:ptCount val="1"/>
                <c:pt idx="0">
                  <c:v>社会教育主事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職員数!$B$10:$O$11</c:f>
              <c:multiLvlStrCache>
                <c:ptCount val="14"/>
                <c:lvl>
                  <c:pt idx="0">
                    <c:v>2005</c:v>
                  </c:pt>
                  <c:pt idx="1">
                    <c:v>2006</c:v>
                  </c:pt>
                  <c:pt idx="2">
                    <c:v>2007</c:v>
                  </c:pt>
                  <c:pt idx="3">
                    <c:v>2008</c:v>
                  </c:pt>
                  <c:pt idx="4">
                    <c:v>2009</c:v>
                  </c:pt>
                  <c:pt idx="5">
                    <c:v>2010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1">
                    <c:v>2016</c:v>
                  </c:pt>
                  <c:pt idx="12">
                    <c:v>2017</c:v>
                  </c:pt>
                  <c:pt idx="13">
                    <c:v>2018</c:v>
                  </c:pt>
                </c:lvl>
                <c:lvl>
                  <c:pt idx="0">
                    <c:v>H17</c:v>
                  </c:pt>
                  <c:pt idx="1">
                    <c:v>H18</c:v>
                  </c:pt>
                  <c:pt idx="2">
                    <c:v>H19</c:v>
                  </c:pt>
                  <c:pt idx="3">
                    <c:v>H20</c:v>
                  </c:pt>
                  <c:pt idx="4">
                    <c:v>H21</c:v>
                  </c:pt>
                  <c:pt idx="5">
                    <c:v>H22</c:v>
                  </c:pt>
                  <c:pt idx="6">
                    <c:v>H23</c:v>
                  </c:pt>
                  <c:pt idx="7">
                    <c:v>H24</c:v>
                  </c:pt>
                  <c:pt idx="8">
                    <c:v>H25</c:v>
                  </c:pt>
                  <c:pt idx="9">
                    <c:v>H26</c:v>
                  </c:pt>
                  <c:pt idx="10">
                    <c:v>H27</c:v>
                  </c:pt>
                  <c:pt idx="11">
                    <c:v>H28</c:v>
                  </c:pt>
                  <c:pt idx="12">
                    <c:v>H29</c:v>
                  </c:pt>
                  <c:pt idx="13">
                    <c:v>H30</c:v>
                  </c:pt>
                </c:lvl>
              </c:multiLvlStrCache>
            </c:multiLvlStrRef>
          </c:cat>
          <c:val>
            <c:numRef>
              <c:f>職員数!$B$24:$O$24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584-465D-9CAF-1B381FB758C1}"/>
            </c:ext>
          </c:extLst>
        </c:ser>
        <c:ser>
          <c:idx val="13"/>
          <c:order val="13"/>
          <c:tx>
            <c:strRef>
              <c:f>職員数!$A$25</c:f>
              <c:strCache>
                <c:ptCount val="1"/>
                <c:pt idx="0">
                  <c:v>その他の教育公務員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職員数!$B$10:$O$11</c:f>
              <c:multiLvlStrCache>
                <c:ptCount val="14"/>
                <c:lvl>
                  <c:pt idx="0">
                    <c:v>2005</c:v>
                  </c:pt>
                  <c:pt idx="1">
                    <c:v>2006</c:v>
                  </c:pt>
                  <c:pt idx="2">
                    <c:v>2007</c:v>
                  </c:pt>
                  <c:pt idx="3">
                    <c:v>2008</c:v>
                  </c:pt>
                  <c:pt idx="4">
                    <c:v>2009</c:v>
                  </c:pt>
                  <c:pt idx="5">
                    <c:v>2010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1">
                    <c:v>2016</c:v>
                  </c:pt>
                  <c:pt idx="12">
                    <c:v>2017</c:v>
                  </c:pt>
                  <c:pt idx="13">
                    <c:v>2018</c:v>
                  </c:pt>
                </c:lvl>
                <c:lvl>
                  <c:pt idx="0">
                    <c:v>H17</c:v>
                  </c:pt>
                  <c:pt idx="1">
                    <c:v>H18</c:v>
                  </c:pt>
                  <c:pt idx="2">
                    <c:v>H19</c:v>
                  </c:pt>
                  <c:pt idx="3">
                    <c:v>H20</c:v>
                  </c:pt>
                  <c:pt idx="4">
                    <c:v>H21</c:v>
                  </c:pt>
                  <c:pt idx="5">
                    <c:v>H22</c:v>
                  </c:pt>
                  <c:pt idx="6">
                    <c:v>H23</c:v>
                  </c:pt>
                  <c:pt idx="7">
                    <c:v>H24</c:v>
                  </c:pt>
                  <c:pt idx="8">
                    <c:v>H25</c:v>
                  </c:pt>
                  <c:pt idx="9">
                    <c:v>H26</c:v>
                  </c:pt>
                  <c:pt idx="10">
                    <c:v>H27</c:v>
                  </c:pt>
                  <c:pt idx="11">
                    <c:v>H28</c:v>
                  </c:pt>
                  <c:pt idx="12">
                    <c:v>H29</c:v>
                  </c:pt>
                  <c:pt idx="13">
                    <c:v>H30</c:v>
                  </c:pt>
                </c:lvl>
              </c:multiLvlStrCache>
            </c:multiLvlStrRef>
          </c:cat>
          <c:val>
            <c:numRef>
              <c:f>職員数!$B$25:$O$25</c:f>
              <c:numCache>
                <c:formatCode>General</c:formatCode>
                <c:ptCount val="14"/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584-465D-9CAF-1B381FB758C1}"/>
            </c:ext>
          </c:extLst>
        </c:ser>
        <c:ser>
          <c:idx val="14"/>
          <c:order val="14"/>
          <c:tx>
            <c:strRef>
              <c:f>職員数!$A$26</c:f>
              <c:strCache>
                <c:ptCount val="1"/>
                <c:pt idx="0">
                  <c:v>合計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職員数!$B$10:$O$11</c:f>
              <c:multiLvlStrCache>
                <c:ptCount val="14"/>
                <c:lvl>
                  <c:pt idx="0">
                    <c:v>2005</c:v>
                  </c:pt>
                  <c:pt idx="1">
                    <c:v>2006</c:v>
                  </c:pt>
                  <c:pt idx="2">
                    <c:v>2007</c:v>
                  </c:pt>
                  <c:pt idx="3">
                    <c:v>2008</c:v>
                  </c:pt>
                  <c:pt idx="4">
                    <c:v>2009</c:v>
                  </c:pt>
                  <c:pt idx="5">
                    <c:v>2010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1">
                    <c:v>2016</c:v>
                  </c:pt>
                  <c:pt idx="12">
                    <c:v>2017</c:v>
                  </c:pt>
                  <c:pt idx="13">
                    <c:v>2018</c:v>
                  </c:pt>
                </c:lvl>
                <c:lvl>
                  <c:pt idx="0">
                    <c:v>H17</c:v>
                  </c:pt>
                  <c:pt idx="1">
                    <c:v>H18</c:v>
                  </c:pt>
                  <c:pt idx="2">
                    <c:v>H19</c:v>
                  </c:pt>
                  <c:pt idx="3">
                    <c:v>H20</c:v>
                  </c:pt>
                  <c:pt idx="4">
                    <c:v>H21</c:v>
                  </c:pt>
                  <c:pt idx="5">
                    <c:v>H22</c:v>
                  </c:pt>
                  <c:pt idx="6">
                    <c:v>H23</c:v>
                  </c:pt>
                  <c:pt idx="7">
                    <c:v>H24</c:v>
                  </c:pt>
                  <c:pt idx="8">
                    <c:v>H25</c:v>
                  </c:pt>
                  <c:pt idx="9">
                    <c:v>H26</c:v>
                  </c:pt>
                  <c:pt idx="10">
                    <c:v>H27</c:v>
                  </c:pt>
                  <c:pt idx="11">
                    <c:v>H28</c:v>
                  </c:pt>
                  <c:pt idx="12">
                    <c:v>H29</c:v>
                  </c:pt>
                  <c:pt idx="13">
                    <c:v>H30</c:v>
                  </c:pt>
                </c:lvl>
              </c:multiLvlStrCache>
            </c:multiLvlStrRef>
          </c:cat>
          <c:val>
            <c:numRef>
              <c:f>職員数!$B$26:$O$26</c:f>
              <c:numCache>
                <c:formatCode>General</c:formatCode>
                <c:ptCount val="14"/>
                <c:pt idx="0">
                  <c:v>116</c:v>
                </c:pt>
                <c:pt idx="1">
                  <c:v>112</c:v>
                </c:pt>
                <c:pt idx="2">
                  <c:v>107</c:v>
                </c:pt>
                <c:pt idx="3">
                  <c:v>103</c:v>
                </c:pt>
                <c:pt idx="4">
                  <c:v>103</c:v>
                </c:pt>
                <c:pt idx="5">
                  <c:v>104</c:v>
                </c:pt>
                <c:pt idx="6">
                  <c:v>107</c:v>
                </c:pt>
                <c:pt idx="7">
                  <c:v>105</c:v>
                </c:pt>
                <c:pt idx="8">
                  <c:v>106</c:v>
                </c:pt>
                <c:pt idx="9">
                  <c:v>106</c:v>
                </c:pt>
                <c:pt idx="10">
                  <c:v>107</c:v>
                </c:pt>
                <c:pt idx="11">
                  <c:v>109</c:v>
                </c:pt>
                <c:pt idx="12">
                  <c:v>111</c:v>
                </c:pt>
                <c:pt idx="13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584-465D-9CAF-1B381FB758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2773455"/>
        <c:axId val="912779695"/>
      </c:barChart>
      <c:catAx>
        <c:axId val="912773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912779695"/>
        <c:crosses val="autoZero"/>
        <c:auto val="1"/>
        <c:lblAlgn val="ctr"/>
        <c:lblOffset val="100"/>
        <c:noMultiLvlLbl val="0"/>
      </c:catAx>
      <c:valAx>
        <c:axId val="912779695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9127734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職員数!$A$3</c:f>
              <c:strCache>
                <c:ptCount val="1"/>
                <c:pt idx="0">
                  <c:v>一般行政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職員数!$B$1:$P$2</c:f>
              <c:multiLvlStrCache>
                <c:ptCount val="15"/>
                <c:lvl>
                  <c:pt idx="0">
                    <c:v>2005</c:v>
                  </c:pt>
                  <c:pt idx="1">
                    <c:v>2006</c:v>
                  </c:pt>
                  <c:pt idx="2">
                    <c:v>2007</c:v>
                  </c:pt>
                  <c:pt idx="3">
                    <c:v>2008</c:v>
                  </c:pt>
                  <c:pt idx="4">
                    <c:v>2009</c:v>
                  </c:pt>
                  <c:pt idx="5">
                    <c:v>2010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1">
                    <c:v>2016</c:v>
                  </c:pt>
                  <c:pt idx="12">
                    <c:v>2017</c:v>
                  </c:pt>
                  <c:pt idx="13">
                    <c:v>2018</c:v>
                  </c:pt>
                  <c:pt idx="14">
                    <c:v>平均</c:v>
                  </c:pt>
                </c:lvl>
                <c:lvl>
                  <c:pt idx="0">
                    <c:v>H17</c:v>
                  </c:pt>
                  <c:pt idx="1">
                    <c:v>H18</c:v>
                  </c:pt>
                  <c:pt idx="2">
                    <c:v>H19</c:v>
                  </c:pt>
                  <c:pt idx="3">
                    <c:v>H20</c:v>
                  </c:pt>
                  <c:pt idx="4">
                    <c:v>H21</c:v>
                  </c:pt>
                  <c:pt idx="5">
                    <c:v>H22</c:v>
                  </c:pt>
                  <c:pt idx="6">
                    <c:v>H23</c:v>
                  </c:pt>
                  <c:pt idx="7">
                    <c:v>H24</c:v>
                  </c:pt>
                  <c:pt idx="8">
                    <c:v>H25</c:v>
                  </c:pt>
                  <c:pt idx="9">
                    <c:v>H26</c:v>
                  </c:pt>
                  <c:pt idx="10">
                    <c:v>H27</c:v>
                  </c:pt>
                  <c:pt idx="11">
                    <c:v>H28</c:v>
                  </c:pt>
                  <c:pt idx="12">
                    <c:v>H29</c:v>
                  </c:pt>
                  <c:pt idx="13">
                    <c:v>H30</c:v>
                  </c:pt>
                  <c:pt idx="14">
                    <c:v>H30</c:v>
                  </c:pt>
                </c:lvl>
              </c:multiLvlStrCache>
            </c:multiLvlStrRef>
          </c:cat>
          <c:val>
            <c:numRef>
              <c:f>職員数!$B$3:$P$3</c:f>
              <c:numCache>
                <c:formatCode>#,##0_);[Red]\(#,##0\)</c:formatCode>
                <c:ptCount val="15"/>
                <c:pt idx="0">
                  <c:v>87</c:v>
                </c:pt>
                <c:pt idx="1">
                  <c:v>87</c:v>
                </c:pt>
                <c:pt idx="2">
                  <c:v>84</c:v>
                </c:pt>
                <c:pt idx="3">
                  <c:v>80</c:v>
                </c:pt>
                <c:pt idx="4">
                  <c:v>83</c:v>
                </c:pt>
                <c:pt idx="5">
                  <c:v>84</c:v>
                </c:pt>
                <c:pt idx="6">
                  <c:v>86</c:v>
                </c:pt>
                <c:pt idx="7">
                  <c:v>85</c:v>
                </c:pt>
                <c:pt idx="8">
                  <c:v>86</c:v>
                </c:pt>
                <c:pt idx="9">
                  <c:v>85</c:v>
                </c:pt>
                <c:pt idx="10">
                  <c:v>86</c:v>
                </c:pt>
                <c:pt idx="11">
                  <c:v>87</c:v>
                </c:pt>
                <c:pt idx="12">
                  <c:v>89</c:v>
                </c:pt>
                <c:pt idx="13">
                  <c:v>89</c:v>
                </c:pt>
                <c:pt idx="14">
                  <c:v>107.04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E1-4B52-8D82-F34B77977CD5}"/>
            </c:ext>
          </c:extLst>
        </c:ser>
        <c:ser>
          <c:idx val="1"/>
          <c:order val="1"/>
          <c:tx>
            <c:strRef>
              <c:f>職員数!$A$4</c:f>
              <c:strCache>
                <c:ptCount val="1"/>
                <c:pt idx="0">
                  <c:v>教育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職員数!$B$1:$P$2</c:f>
              <c:multiLvlStrCache>
                <c:ptCount val="15"/>
                <c:lvl>
                  <c:pt idx="0">
                    <c:v>2005</c:v>
                  </c:pt>
                  <c:pt idx="1">
                    <c:v>2006</c:v>
                  </c:pt>
                  <c:pt idx="2">
                    <c:v>2007</c:v>
                  </c:pt>
                  <c:pt idx="3">
                    <c:v>2008</c:v>
                  </c:pt>
                  <c:pt idx="4">
                    <c:v>2009</c:v>
                  </c:pt>
                  <c:pt idx="5">
                    <c:v>2010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1">
                    <c:v>2016</c:v>
                  </c:pt>
                  <c:pt idx="12">
                    <c:v>2017</c:v>
                  </c:pt>
                  <c:pt idx="13">
                    <c:v>2018</c:v>
                  </c:pt>
                  <c:pt idx="14">
                    <c:v>平均</c:v>
                  </c:pt>
                </c:lvl>
                <c:lvl>
                  <c:pt idx="0">
                    <c:v>H17</c:v>
                  </c:pt>
                  <c:pt idx="1">
                    <c:v>H18</c:v>
                  </c:pt>
                  <c:pt idx="2">
                    <c:v>H19</c:v>
                  </c:pt>
                  <c:pt idx="3">
                    <c:v>H20</c:v>
                  </c:pt>
                  <c:pt idx="4">
                    <c:v>H21</c:v>
                  </c:pt>
                  <c:pt idx="5">
                    <c:v>H22</c:v>
                  </c:pt>
                  <c:pt idx="6">
                    <c:v>H23</c:v>
                  </c:pt>
                  <c:pt idx="7">
                    <c:v>H24</c:v>
                  </c:pt>
                  <c:pt idx="8">
                    <c:v>H25</c:v>
                  </c:pt>
                  <c:pt idx="9">
                    <c:v>H26</c:v>
                  </c:pt>
                  <c:pt idx="10">
                    <c:v>H27</c:v>
                  </c:pt>
                  <c:pt idx="11">
                    <c:v>H28</c:v>
                  </c:pt>
                  <c:pt idx="12">
                    <c:v>H29</c:v>
                  </c:pt>
                  <c:pt idx="13">
                    <c:v>H30</c:v>
                  </c:pt>
                  <c:pt idx="14">
                    <c:v>H30</c:v>
                  </c:pt>
                </c:lvl>
              </c:multiLvlStrCache>
            </c:multiLvlStrRef>
          </c:cat>
          <c:val>
            <c:numRef>
              <c:f>職員数!$B$4:$P$4</c:f>
              <c:numCache>
                <c:formatCode>#,##0_);[Red]\(#,##0\)</c:formatCode>
                <c:ptCount val="15"/>
                <c:pt idx="0">
                  <c:v>19</c:v>
                </c:pt>
                <c:pt idx="1">
                  <c:v>16</c:v>
                </c:pt>
                <c:pt idx="2">
                  <c:v>14</c:v>
                </c:pt>
                <c:pt idx="3">
                  <c:v>14</c:v>
                </c:pt>
                <c:pt idx="4">
                  <c:v>13</c:v>
                </c:pt>
                <c:pt idx="5">
                  <c:v>13</c:v>
                </c:pt>
                <c:pt idx="6">
                  <c:v>14</c:v>
                </c:pt>
                <c:pt idx="7">
                  <c:v>13</c:v>
                </c:pt>
                <c:pt idx="8">
                  <c:v>13</c:v>
                </c:pt>
                <c:pt idx="9">
                  <c:v>14</c:v>
                </c:pt>
                <c:pt idx="10">
                  <c:v>13</c:v>
                </c:pt>
                <c:pt idx="11">
                  <c:v>13</c:v>
                </c:pt>
                <c:pt idx="12">
                  <c:v>14</c:v>
                </c:pt>
                <c:pt idx="13">
                  <c:v>14</c:v>
                </c:pt>
                <c:pt idx="14">
                  <c:v>20.3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E1-4B52-8D82-F34B77977CD5}"/>
            </c:ext>
          </c:extLst>
        </c:ser>
        <c:ser>
          <c:idx val="2"/>
          <c:order val="2"/>
          <c:tx>
            <c:strRef>
              <c:f>職員数!$A$5</c:f>
              <c:strCache>
                <c:ptCount val="1"/>
                <c:pt idx="0">
                  <c:v>公営企業等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職員数!$B$1:$P$2</c:f>
              <c:multiLvlStrCache>
                <c:ptCount val="15"/>
                <c:lvl>
                  <c:pt idx="0">
                    <c:v>2005</c:v>
                  </c:pt>
                  <c:pt idx="1">
                    <c:v>2006</c:v>
                  </c:pt>
                  <c:pt idx="2">
                    <c:v>2007</c:v>
                  </c:pt>
                  <c:pt idx="3">
                    <c:v>2008</c:v>
                  </c:pt>
                  <c:pt idx="4">
                    <c:v>2009</c:v>
                  </c:pt>
                  <c:pt idx="5">
                    <c:v>2010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1">
                    <c:v>2016</c:v>
                  </c:pt>
                  <c:pt idx="12">
                    <c:v>2017</c:v>
                  </c:pt>
                  <c:pt idx="13">
                    <c:v>2018</c:v>
                  </c:pt>
                  <c:pt idx="14">
                    <c:v>平均</c:v>
                  </c:pt>
                </c:lvl>
                <c:lvl>
                  <c:pt idx="0">
                    <c:v>H17</c:v>
                  </c:pt>
                  <c:pt idx="1">
                    <c:v>H18</c:v>
                  </c:pt>
                  <c:pt idx="2">
                    <c:v>H19</c:v>
                  </c:pt>
                  <c:pt idx="3">
                    <c:v>H20</c:v>
                  </c:pt>
                  <c:pt idx="4">
                    <c:v>H21</c:v>
                  </c:pt>
                  <c:pt idx="5">
                    <c:v>H22</c:v>
                  </c:pt>
                  <c:pt idx="6">
                    <c:v>H23</c:v>
                  </c:pt>
                  <c:pt idx="7">
                    <c:v>H24</c:v>
                  </c:pt>
                  <c:pt idx="8">
                    <c:v>H25</c:v>
                  </c:pt>
                  <c:pt idx="9">
                    <c:v>H26</c:v>
                  </c:pt>
                  <c:pt idx="10">
                    <c:v>H27</c:v>
                  </c:pt>
                  <c:pt idx="11">
                    <c:v>H28</c:v>
                  </c:pt>
                  <c:pt idx="12">
                    <c:v>H29</c:v>
                  </c:pt>
                  <c:pt idx="13">
                    <c:v>H30</c:v>
                  </c:pt>
                  <c:pt idx="14">
                    <c:v>H30</c:v>
                  </c:pt>
                </c:lvl>
              </c:multiLvlStrCache>
            </c:multiLvlStrRef>
          </c:cat>
          <c:val>
            <c:numRef>
              <c:f>職員数!$B$5:$P$5</c:f>
              <c:numCache>
                <c:formatCode>#,##0_);[Red]\(#,##0\)</c:formatCode>
                <c:ptCount val="15"/>
                <c:pt idx="0">
                  <c:v>10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  <c:pt idx="4">
                  <c:v>7</c:v>
                </c:pt>
                <c:pt idx="5">
                  <c:v>7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8</c:v>
                </c:pt>
                <c:pt idx="11">
                  <c:v>9</c:v>
                </c:pt>
                <c:pt idx="12">
                  <c:v>8</c:v>
                </c:pt>
                <c:pt idx="1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E1-4B52-8D82-F34B77977CD5}"/>
            </c:ext>
          </c:extLst>
        </c:ser>
        <c:ser>
          <c:idx val="3"/>
          <c:order val="3"/>
          <c:tx>
            <c:strRef>
              <c:f>職員数!$A$6</c:f>
              <c:strCache>
                <c:ptCount val="1"/>
                <c:pt idx="0">
                  <c:v>合計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職員数!$B$1:$P$2</c:f>
              <c:multiLvlStrCache>
                <c:ptCount val="15"/>
                <c:lvl>
                  <c:pt idx="0">
                    <c:v>2005</c:v>
                  </c:pt>
                  <c:pt idx="1">
                    <c:v>2006</c:v>
                  </c:pt>
                  <c:pt idx="2">
                    <c:v>2007</c:v>
                  </c:pt>
                  <c:pt idx="3">
                    <c:v>2008</c:v>
                  </c:pt>
                  <c:pt idx="4">
                    <c:v>2009</c:v>
                  </c:pt>
                  <c:pt idx="5">
                    <c:v>2010</c:v>
                  </c:pt>
                  <c:pt idx="6">
                    <c:v>2011</c:v>
                  </c:pt>
                  <c:pt idx="7">
                    <c:v>2012</c:v>
                  </c:pt>
                  <c:pt idx="8">
                    <c:v>2013</c:v>
                  </c:pt>
                  <c:pt idx="9">
                    <c:v>2014</c:v>
                  </c:pt>
                  <c:pt idx="10">
                    <c:v>2015</c:v>
                  </c:pt>
                  <c:pt idx="11">
                    <c:v>2016</c:v>
                  </c:pt>
                  <c:pt idx="12">
                    <c:v>2017</c:v>
                  </c:pt>
                  <c:pt idx="13">
                    <c:v>2018</c:v>
                  </c:pt>
                  <c:pt idx="14">
                    <c:v>平均</c:v>
                  </c:pt>
                </c:lvl>
                <c:lvl>
                  <c:pt idx="0">
                    <c:v>H17</c:v>
                  </c:pt>
                  <c:pt idx="1">
                    <c:v>H18</c:v>
                  </c:pt>
                  <c:pt idx="2">
                    <c:v>H19</c:v>
                  </c:pt>
                  <c:pt idx="3">
                    <c:v>H20</c:v>
                  </c:pt>
                  <c:pt idx="4">
                    <c:v>H21</c:v>
                  </c:pt>
                  <c:pt idx="5">
                    <c:v>H22</c:v>
                  </c:pt>
                  <c:pt idx="6">
                    <c:v>H23</c:v>
                  </c:pt>
                  <c:pt idx="7">
                    <c:v>H24</c:v>
                  </c:pt>
                  <c:pt idx="8">
                    <c:v>H25</c:v>
                  </c:pt>
                  <c:pt idx="9">
                    <c:v>H26</c:v>
                  </c:pt>
                  <c:pt idx="10">
                    <c:v>H27</c:v>
                  </c:pt>
                  <c:pt idx="11">
                    <c:v>H28</c:v>
                  </c:pt>
                  <c:pt idx="12">
                    <c:v>H29</c:v>
                  </c:pt>
                  <c:pt idx="13">
                    <c:v>H30</c:v>
                  </c:pt>
                  <c:pt idx="14">
                    <c:v>H30</c:v>
                  </c:pt>
                </c:lvl>
              </c:multiLvlStrCache>
            </c:multiLvlStrRef>
          </c:cat>
          <c:val>
            <c:numRef>
              <c:f>職員数!$B$6:$P$6</c:f>
              <c:numCache>
                <c:formatCode>#,##0_);[Red]\(#,##0\)</c:formatCode>
                <c:ptCount val="15"/>
                <c:pt idx="0">
                  <c:v>116</c:v>
                </c:pt>
                <c:pt idx="1">
                  <c:v>112</c:v>
                </c:pt>
                <c:pt idx="2">
                  <c:v>107</c:v>
                </c:pt>
                <c:pt idx="3">
                  <c:v>103</c:v>
                </c:pt>
                <c:pt idx="4">
                  <c:v>103</c:v>
                </c:pt>
                <c:pt idx="5">
                  <c:v>104</c:v>
                </c:pt>
                <c:pt idx="6">
                  <c:v>107</c:v>
                </c:pt>
                <c:pt idx="7">
                  <c:v>105</c:v>
                </c:pt>
                <c:pt idx="8">
                  <c:v>106</c:v>
                </c:pt>
                <c:pt idx="9">
                  <c:v>106</c:v>
                </c:pt>
                <c:pt idx="10">
                  <c:v>107</c:v>
                </c:pt>
                <c:pt idx="11">
                  <c:v>109</c:v>
                </c:pt>
                <c:pt idx="12">
                  <c:v>111</c:v>
                </c:pt>
                <c:pt idx="13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E1-4B52-8D82-F34B77977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2773871"/>
        <c:axId val="912775951"/>
      </c:barChart>
      <c:catAx>
        <c:axId val="912773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912775951"/>
        <c:crosses val="autoZero"/>
        <c:auto val="1"/>
        <c:lblAlgn val="ctr"/>
        <c:lblOffset val="100"/>
        <c:noMultiLvlLbl val="0"/>
      </c:catAx>
      <c:valAx>
        <c:axId val="912775951"/>
        <c:scaling>
          <c:orientation val="minMax"/>
          <c:max val="1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912773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給与!$A$5</c:f>
              <c:strCache>
                <c:ptCount val="1"/>
                <c:pt idx="0">
                  <c:v>B：平均給料月額(円)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給与!$B$1:$N$2</c:f>
              <c:multiLvlStrCache>
                <c:ptCount val="13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  <c:pt idx="12">
                    <c:v>2018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  <c:pt idx="12">
                    <c:v>H30</c:v>
                  </c:pt>
                </c:lvl>
              </c:multiLvlStrCache>
            </c:multiLvlStrRef>
          </c:cat>
          <c:val>
            <c:numRef>
              <c:f>給与!$B$5:$N$5</c:f>
              <c:numCache>
                <c:formatCode>#,##0_);[Red]\(#,##0\)</c:formatCode>
                <c:ptCount val="13"/>
                <c:pt idx="0">
                  <c:v>303000</c:v>
                </c:pt>
                <c:pt idx="1">
                  <c:v>304000</c:v>
                </c:pt>
                <c:pt idx="2">
                  <c:v>299561</c:v>
                </c:pt>
                <c:pt idx="3">
                  <c:v>301600</c:v>
                </c:pt>
                <c:pt idx="4">
                  <c:v>301000</c:v>
                </c:pt>
                <c:pt idx="5">
                  <c:v>301600</c:v>
                </c:pt>
                <c:pt idx="6">
                  <c:v>306800</c:v>
                </c:pt>
                <c:pt idx="7">
                  <c:v>306697</c:v>
                </c:pt>
                <c:pt idx="8">
                  <c:v>304700</c:v>
                </c:pt>
                <c:pt idx="9">
                  <c:v>309600</c:v>
                </c:pt>
                <c:pt idx="10">
                  <c:v>303100</c:v>
                </c:pt>
                <c:pt idx="11">
                  <c:v>298800</c:v>
                </c:pt>
                <c:pt idx="12">
                  <c:v>293727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53-4284-99FD-A6F20CE5DFCC}"/>
            </c:ext>
          </c:extLst>
        </c:ser>
        <c:ser>
          <c:idx val="3"/>
          <c:order val="3"/>
          <c:tx>
            <c:strRef>
              <c:f>給与!$A$6</c:f>
              <c:strCache>
                <c:ptCount val="1"/>
                <c:pt idx="0">
                  <c:v>Bの類団平均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給与!$B$1:$N$2</c:f>
              <c:multiLvlStrCache>
                <c:ptCount val="13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  <c:pt idx="12">
                    <c:v>2018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  <c:pt idx="12">
                    <c:v>H30</c:v>
                  </c:pt>
                </c:lvl>
              </c:multiLvlStrCache>
            </c:multiLvlStrRef>
          </c:cat>
          <c:val>
            <c:numRef>
              <c:f>給与!$B$6:$N$6</c:f>
              <c:numCache>
                <c:formatCode>#,##0_);[Red]\(#,##0\)</c:formatCode>
                <c:ptCount val="13"/>
                <c:pt idx="0">
                  <c:v>325407</c:v>
                </c:pt>
                <c:pt idx="1">
                  <c:v>324154</c:v>
                </c:pt>
                <c:pt idx="2">
                  <c:v>322965</c:v>
                </c:pt>
                <c:pt idx="3">
                  <c:v>322466</c:v>
                </c:pt>
                <c:pt idx="4">
                  <c:v>320235</c:v>
                </c:pt>
                <c:pt idx="5">
                  <c:v>320810</c:v>
                </c:pt>
                <c:pt idx="6">
                  <c:v>315904</c:v>
                </c:pt>
                <c:pt idx="7">
                  <c:v>312266</c:v>
                </c:pt>
                <c:pt idx="8">
                  <c:v>310892</c:v>
                </c:pt>
                <c:pt idx="9">
                  <c:v>308935</c:v>
                </c:pt>
                <c:pt idx="10">
                  <c:v>306261</c:v>
                </c:pt>
                <c:pt idx="11">
                  <c:v>304279</c:v>
                </c:pt>
                <c:pt idx="12">
                  <c:v>303868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53-4284-99FD-A6F20CE5DF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134526783"/>
        <c:axId val="744250559"/>
      </c:barChart>
      <c:lineChart>
        <c:grouping val="standard"/>
        <c:varyColors val="0"/>
        <c:ser>
          <c:idx val="0"/>
          <c:order val="0"/>
          <c:tx>
            <c:strRef>
              <c:f>給与!$A$3</c:f>
              <c:strCache>
                <c:ptCount val="1"/>
                <c:pt idx="0">
                  <c:v>A：ラスパイレス指数</c:v>
                </c:pt>
              </c:strCache>
            </c:strRef>
          </c:tx>
          <c:spPr>
            <a:ln w="63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multiLvlStrRef>
              <c:f>給与!$B$1:$N$2</c:f>
              <c:multiLvlStrCache>
                <c:ptCount val="13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  <c:pt idx="12">
                    <c:v>2018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  <c:pt idx="12">
                    <c:v>H30</c:v>
                  </c:pt>
                </c:lvl>
              </c:multiLvlStrCache>
            </c:multiLvlStrRef>
          </c:cat>
          <c:val>
            <c:numRef>
              <c:f>給与!$B$3:$N$3</c:f>
              <c:numCache>
                <c:formatCode>#,##0.0;[Red]\-#,##0.0</c:formatCode>
                <c:ptCount val="13"/>
                <c:pt idx="0">
                  <c:v>91.8</c:v>
                </c:pt>
                <c:pt idx="1">
                  <c:v>92.3</c:v>
                </c:pt>
                <c:pt idx="2">
                  <c:v>92.6</c:v>
                </c:pt>
                <c:pt idx="3">
                  <c:v>93.3</c:v>
                </c:pt>
                <c:pt idx="4">
                  <c:v>92.8</c:v>
                </c:pt>
                <c:pt idx="5">
                  <c:v>93.7</c:v>
                </c:pt>
                <c:pt idx="6">
                  <c:v>93.4</c:v>
                </c:pt>
                <c:pt idx="7">
                  <c:v>93.3</c:v>
                </c:pt>
                <c:pt idx="8">
                  <c:v>93.1</c:v>
                </c:pt>
                <c:pt idx="9">
                  <c:v>93.8</c:v>
                </c:pt>
                <c:pt idx="10">
                  <c:v>94.13</c:v>
                </c:pt>
                <c:pt idx="11">
                  <c:v>92.7</c:v>
                </c:pt>
                <c:pt idx="12">
                  <c:v>93.8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D53-4284-99FD-A6F20CE5DFCC}"/>
            </c:ext>
          </c:extLst>
        </c:ser>
        <c:ser>
          <c:idx val="1"/>
          <c:order val="1"/>
          <c:tx>
            <c:strRef>
              <c:f>給与!$A$4</c:f>
              <c:strCache>
                <c:ptCount val="1"/>
                <c:pt idx="0">
                  <c:v>Aの類団平均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cat>
            <c:multiLvlStrRef>
              <c:f>給与!$B$1:$N$2</c:f>
              <c:multiLvlStrCache>
                <c:ptCount val="13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  <c:pt idx="12">
                    <c:v>2018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  <c:pt idx="12">
                    <c:v>H30</c:v>
                  </c:pt>
                </c:lvl>
              </c:multiLvlStrCache>
            </c:multiLvlStrRef>
          </c:cat>
          <c:val>
            <c:numRef>
              <c:f>給与!$B$4:$N$4</c:f>
              <c:numCache>
                <c:formatCode>#,##0.0;[Red]\-#,##0.0</c:formatCode>
                <c:ptCount val="13"/>
                <c:pt idx="0">
                  <c:v>92.2</c:v>
                </c:pt>
                <c:pt idx="1">
                  <c:v>93.2</c:v>
                </c:pt>
                <c:pt idx="2">
                  <c:v>93.7</c:v>
                </c:pt>
                <c:pt idx="3">
                  <c:v>94.2</c:v>
                </c:pt>
                <c:pt idx="4">
                  <c:v>94.8</c:v>
                </c:pt>
                <c:pt idx="5">
                  <c:v>95.1</c:v>
                </c:pt>
                <c:pt idx="6">
                  <c:v>95.2</c:v>
                </c:pt>
                <c:pt idx="7">
                  <c:v>95.2</c:v>
                </c:pt>
                <c:pt idx="8">
                  <c:v>95.5</c:v>
                </c:pt>
                <c:pt idx="9">
                  <c:v>95.7</c:v>
                </c:pt>
                <c:pt idx="10">
                  <c:v>96.1</c:v>
                </c:pt>
                <c:pt idx="11">
                  <c:v>96.2</c:v>
                </c:pt>
                <c:pt idx="12">
                  <c:v>96.2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D53-4284-99FD-A6F20CE5DF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6387839"/>
        <c:axId val="1046385343"/>
      </c:lineChart>
      <c:catAx>
        <c:axId val="1046387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046385343"/>
        <c:crosses val="autoZero"/>
        <c:auto val="1"/>
        <c:lblAlgn val="ctr"/>
        <c:lblOffset val="100"/>
        <c:noMultiLvlLbl val="0"/>
      </c:catAx>
      <c:valAx>
        <c:axId val="1046385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;[Red]\-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046387839"/>
        <c:crosses val="autoZero"/>
        <c:crossBetween val="between"/>
      </c:valAx>
      <c:valAx>
        <c:axId val="744250559"/>
        <c:scaling>
          <c:orientation val="minMax"/>
          <c:min val="250000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134526783"/>
        <c:crosses val="max"/>
        <c:crossBetween val="between"/>
      </c:valAx>
      <c:catAx>
        <c:axId val="113452678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4425055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歳入!$A$27</c:f>
              <c:strCache>
                <c:ptCount val="1"/>
                <c:pt idx="0">
                  <c:v>地方税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歳入!$B$26:$AW$26</c:f>
              <c:strCache>
                <c:ptCount val="48"/>
                <c:pt idx="0">
                  <c:v>S46(1971)</c:v>
                </c:pt>
                <c:pt idx="1">
                  <c:v>S47(1972)</c:v>
                </c:pt>
                <c:pt idx="2">
                  <c:v>S48(1973)</c:v>
                </c:pt>
                <c:pt idx="3">
                  <c:v>S49(1974)</c:v>
                </c:pt>
                <c:pt idx="4">
                  <c:v>S50(1975)</c:v>
                </c:pt>
                <c:pt idx="5">
                  <c:v>S51(1976)</c:v>
                </c:pt>
                <c:pt idx="6">
                  <c:v>S52(1977)</c:v>
                </c:pt>
                <c:pt idx="7">
                  <c:v>S53(1978)</c:v>
                </c:pt>
                <c:pt idx="8">
                  <c:v>S54(1979)</c:v>
                </c:pt>
                <c:pt idx="9">
                  <c:v>S55(1980)</c:v>
                </c:pt>
                <c:pt idx="10">
                  <c:v>S56(1981)</c:v>
                </c:pt>
                <c:pt idx="11">
                  <c:v>S57(1982)</c:v>
                </c:pt>
                <c:pt idx="12">
                  <c:v>S58(1983)</c:v>
                </c:pt>
                <c:pt idx="13">
                  <c:v>S59(1984)</c:v>
                </c:pt>
                <c:pt idx="14">
                  <c:v>S60(1985)</c:v>
                </c:pt>
                <c:pt idx="15">
                  <c:v>S61(1986)</c:v>
                </c:pt>
                <c:pt idx="16">
                  <c:v>S62(1987)</c:v>
                </c:pt>
                <c:pt idx="17">
                  <c:v>S63(1988)</c:v>
                </c:pt>
                <c:pt idx="18">
                  <c:v>H1(1989)</c:v>
                </c:pt>
                <c:pt idx="19">
                  <c:v>H2(1990)</c:v>
                </c:pt>
                <c:pt idx="20">
                  <c:v>H3(1991)</c:v>
                </c:pt>
                <c:pt idx="21">
                  <c:v>H4(1992)</c:v>
                </c:pt>
                <c:pt idx="22">
                  <c:v>H5(1993)</c:v>
                </c:pt>
                <c:pt idx="23">
                  <c:v>H6(1994)</c:v>
                </c:pt>
                <c:pt idx="24">
                  <c:v>H7(1995)</c:v>
                </c:pt>
                <c:pt idx="25">
                  <c:v>H8(1996)</c:v>
                </c:pt>
                <c:pt idx="26">
                  <c:v>H9(1997)</c:v>
                </c:pt>
                <c:pt idx="27">
                  <c:v>H10(1998)</c:v>
                </c:pt>
                <c:pt idx="28">
                  <c:v>H11(1999)</c:v>
                </c:pt>
                <c:pt idx="29">
                  <c:v>H12(2000)</c:v>
                </c:pt>
                <c:pt idx="30">
                  <c:v>H13(2001)</c:v>
                </c:pt>
                <c:pt idx="31">
                  <c:v>H14(2002)</c:v>
                </c:pt>
                <c:pt idx="32">
                  <c:v>H15(2003)</c:v>
                </c:pt>
                <c:pt idx="33">
                  <c:v>H16(2004)</c:v>
                </c:pt>
                <c:pt idx="34">
                  <c:v>H17(2005)</c:v>
                </c:pt>
                <c:pt idx="35">
                  <c:v>H18(2006)</c:v>
                </c:pt>
                <c:pt idx="36">
                  <c:v>H19(2007)</c:v>
                </c:pt>
                <c:pt idx="37">
                  <c:v>H20(2008)</c:v>
                </c:pt>
                <c:pt idx="38">
                  <c:v>H21(2009)</c:v>
                </c:pt>
                <c:pt idx="39">
                  <c:v>H22(2010)</c:v>
                </c:pt>
                <c:pt idx="40">
                  <c:v>H23(2011)</c:v>
                </c:pt>
                <c:pt idx="41">
                  <c:v>H24(2012)</c:v>
                </c:pt>
                <c:pt idx="42">
                  <c:v>H25(2013)</c:v>
                </c:pt>
                <c:pt idx="43">
                  <c:v>H26(2014)</c:v>
                </c:pt>
                <c:pt idx="44">
                  <c:v>H27(2015)</c:v>
                </c:pt>
                <c:pt idx="45">
                  <c:v>H28(2016)</c:v>
                </c:pt>
                <c:pt idx="46">
                  <c:v>H29(2017)</c:v>
                </c:pt>
                <c:pt idx="47">
                  <c:v>H30(2018)</c:v>
                </c:pt>
              </c:strCache>
            </c:strRef>
          </c:cat>
          <c:val>
            <c:numRef>
              <c:f>歳入!$B$27:$AW$27</c:f>
              <c:numCache>
                <c:formatCode>#,##0_);[Red]\(#,##0\)</c:formatCode>
                <c:ptCount val="48"/>
                <c:pt idx="0">
                  <c:v>60.006999999999998</c:v>
                </c:pt>
                <c:pt idx="1">
                  <c:v>68.997</c:v>
                </c:pt>
                <c:pt idx="2">
                  <c:v>80.841999999999999</c:v>
                </c:pt>
                <c:pt idx="3">
                  <c:v>101.13200000000001</c:v>
                </c:pt>
                <c:pt idx="4">
                  <c:v>117.191</c:v>
                </c:pt>
                <c:pt idx="5">
                  <c:v>138.739</c:v>
                </c:pt>
                <c:pt idx="6">
                  <c:v>165.518</c:v>
                </c:pt>
                <c:pt idx="7">
                  <c:v>193.57</c:v>
                </c:pt>
                <c:pt idx="8">
                  <c:v>220.57900000000001</c:v>
                </c:pt>
                <c:pt idx="9">
                  <c:v>248.988</c:v>
                </c:pt>
                <c:pt idx="10">
                  <c:v>287.64299999999997</c:v>
                </c:pt>
                <c:pt idx="11">
                  <c:v>302.88299999999998</c:v>
                </c:pt>
                <c:pt idx="12">
                  <c:v>316.14999999999998</c:v>
                </c:pt>
                <c:pt idx="13">
                  <c:v>326.91899999999998</c:v>
                </c:pt>
                <c:pt idx="14">
                  <c:v>340.83699999999999</c:v>
                </c:pt>
                <c:pt idx="15">
                  <c:v>357.95299999999997</c:v>
                </c:pt>
                <c:pt idx="16">
                  <c:v>383.79</c:v>
                </c:pt>
                <c:pt idx="17">
                  <c:v>398.12400000000002</c:v>
                </c:pt>
                <c:pt idx="18">
                  <c:v>395.935</c:v>
                </c:pt>
                <c:pt idx="19">
                  <c:v>438.34800000000001</c:v>
                </c:pt>
                <c:pt idx="20">
                  <c:v>442.44</c:v>
                </c:pt>
                <c:pt idx="21">
                  <c:v>449.50299999999999</c:v>
                </c:pt>
                <c:pt idx="22">
                  <c:v>462.43299999999999</c:v>
                </c:pt>
                <c:pt idx="23">
                  <c:v>427.31400000000002</c:v>
                </c:pt>
                <c:pt idx="24">
                  <c:v>445.57600000000002</c:v>
                </c:pt>
                <c:pt idx="25">
                  <c:v>443.30599999999998</c:v>
                </c:pt>
                <c:pt idx="26">
                  <c:v>464.67399999999998</c:v>
                </c:pt>
                <c:pt idx="27">
                  <c:v>442.31299999999999</c:v>
                </c:pt>
                <c:pt idx="28">
                  <c:v>459.25799999999998</c:v>
                </c:pt>
                <c:pt idx="29">
                  <c:v>438.262</c:v>
                </c:pt>
                <c:pt idx="30">
                  <c:v>442.529</c:v>
                </c:pt>
                <c:pt idx="31">
                  <c:v>427.50299999999999</c:v>
                </c:pt>
                <c:pt idx="32">
                  <c:v>411.09100000000001</c:v>
                </c:pt>
                <c:pt idx="33">
                  <c:v>425.14</c:v>
                </c:pt>
                <c:pt idx="34">
                  <c:v>426.97500000000002</c:v>
                </c:pt>
                <c:pt idx="35">
                  <c:v>413.34899999999999</c:v>
                </c:pt>
                <c:pt idx="36">
                  <c:v>460.66</c:v>
                </c:pt>
                <c:pt idx="37">
                  <c:v>462.82499999999999</c:v>
                </c:pt>
                <c:pt idx="38">
                  <c:v>441.8</c:v>
                </c:pt>
                <c:pt idx="39">
                  <c:v>435.20400000000001</c:v>
                </c:pt>
                <c:pt idx="40">
                  <c:v>443.34899999999999</c:v>
                </c:pt>
                <c:pt idx="41">
                  <c:v>452.72</c:v>
                </c:pt>
                <c:pt idx="42">
                  <c:v>465.298</c:v>
                </c:pt>
                <c:pt idx="43">
                  <c:v>479.363</c:v>
                </c:pt>
                <c:pt idx="44">
                  <c:v>500.93</c:v>
                </c:pt>
                <c:pt idx="45">
                  <c:v>496.23599999999999</c:v>
                </c:pt>
                <c:pt idx="46">
                  <c:v>519.42899999999997</c:v>
                </c:pt>
                <c:pt idx="47">
                  <c:v>521.71600000000001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86-41F3-AA9E-344B0BA108E6}"/>
            </c:ext>
          </c:extLst>
        </c:ser>
        <c:ser>
          <c:idx val="1"/>
          <c:order val="1"/>
          <c:tx>
            <c:strRef>
              <c:f>歳入!$A$28</c:f>
              <c:strCache>
                <c:ptCount val="1"/>
                <c:pt idx="0">
                  <c:v>地方交付税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歳入!$B$26:$AW$26</c:f>
              <c:strCache>
                <c:ptCount val="48"/>
                <c:pt idx="0">
                  <c:v>S46(1971)</c:v>
                </c:pt>
                <c:pt idx="1">
                  <c:v>S47(1972)</c:v>
                </c:pt>
                <c:pt idx="2">
                  <c:v>S48(1973)</c:v>
                </c:pt>
                <c:pt idx="3">
                  <c:v>S49(1974)</c:v>
                </c:pt>
                <c:pt idx="4">
                  <c:v>S50(1975)</c:v>
                </c:pt>
                <c:pt idx="5">
                  <c:v>S51(1976)</c:v>
                </c:pt>
                <c:pt idx="6">
                  <c:v>S52(1977)</c:v>
                </c:pt>
                <c:pt idx="7">
                  <c:v>S53(1978)</c:v>
                </c:pt>
                <c:pt idx="8">
                  <c:v>S54(1979)</c:v>
                </c:pt>
                <c:pt idx="9">
                  <c:v>S55(1980)</c:v>
                </c:pt>
                <c:pt idx="10">
                  <c:v>S56(1981)</c:v>
                </c:pt>
                <c:pt idx="11">
                  <c:v>S57(1982)</c:v>
                </c:pt>
                <c:pt idx="12">
                  <c:v>S58(1983)</c:v>
                </c:pt>
                <c:pt idx="13">
                  <c:v>S59(1984)</c:v>
                </c:pt>
                <c:pt idx="14">
                  <c:v>S60(1985)</c:v>
                </c:pt>
                <c:pt idx="15">
                  <c:v>S61(1986)</c:v>
                </c:pt>
                <c:pt idx="16">
                  <c:v>S62(1987)</c:v>
                </c:pt>
                <c:pt idx="17">
                  <c:v>S63(1988)</c:v>
                </c:pt>
                <c:pt idx="18">
                  <c:v>H1(1989)</c:v>
                </c:pt>
                <c:pt idx="19">
                  <c:v>H2(1990)</c:v>
                </c:pt>
                <c:pt idx="20">
                  <c:v>H3(1991)</c:v>
                </c:pt>
                <c:pt idx="21">
                  <c:v>H4(1992)</c:v>
                </c:pt>
                <c:pt idx="22">
                  <c:v>H5(1993)</c:v>
                </c:pt>
                <c:pt idx="23">
                  <c:v>H6(1994)</c:v>
                </c:pt>
                <c:pt idx="24">
                  <c:v>H7(1995)</c:v>
                </c:pt>
                <c:pt idx="25">
                  <c:v>H8(1996)</c:v>
                </c:pt>
                <c:pt idx="26">
                  <c:v>H9(1997)</c:v>
                </c:pt>
                <c:pt idx="27">
                  <c:v>H10(1998)</c:v>
                </c:pt>
                <c:pt idx="28">
                  <c:v>H11(1999)</c:v>
                </c:pt>
                <c:pt idx="29">
                  <c:v>H12(2000)</c:v>
                </c:pt>
                <c:pt idx="30">
                  <c:v>H13(2001)</c:v>
                </c:pt>
                <c:pt idx="31">
                  <c:v>H14(2002)</c:v>
                </c:pt>
                <c:pt idx="32">
                  <c:v>H15(2003)</c:v>
                </c:pt>
                <c:pt idx="33">
                  <c:v>H16(2004)</c:v>
                </c:pt>
                <c:pt idx="34">
                  <c:v>H17(2005)</c:v>
                </c:pt>
                <c:pt idx="35">
                  <c:v>H18(2006)</c:v>
                </c:pt>
                <c:pt idx="36">
                  <c:v>H19(2007)</c:v>
                </c:pt>
                <c:pt idx="37">
                  <c:v>H20(2008)</c:v>
                </c:pt>
                <c:pt idx="38">
                  <c:v>H21(2009)</c:v>
                </c:pt>
                <c:pt idx="39">
                  <c:v>H22(2010)</c:v>
                </c:pt>
                <c:pt idx="40">
                  <c:v>H23(2011)</c:v>
                </c:pt>
                <c:pt idx="41">
                  <c:v>H24(2012)</c:v>
                </c:pt>
                <c:pt idx="42">
                  <c:v>H25(2013)</c:v>
                </c:pt>
                <c:pt idx="43">
                  <c:v>H26(2014)</c:v>
                </c:pt>
                <c:pt idx="44">
                  <c:v>H27(2015)</c:v>
                </c:pt>
                <c:pt idx="45">
                  <c:v>H28(2016)</c:v>
                </c:pt>
                <c:pt idx="46">
                  <c:v>H29(2017)</c:v>
                </c:pt>
                <c:pt idx="47">
                  <c:v>H30(2018)</c:v>
                </c:pt>
              </c:strCache>
            </c:strRef>
          </c:cat>
          <c:val>
            <c:numRef>
              <c:f>歳入!$B$28:$AW$28</c:f>
              <c:numCache>
                <c:formatCode>#,##0_);[Red]\(#,##0\)</c:formatCode>
                <c:ptCount val="48"/>
                <c:pt idx="0">
                  <c:v>279.529</c:v>
                </c:pt>
                <c:pt idx="1">
                  <c:v>341.7</c:v>
                </c:pt>
                <c:pt idx="2">
                  <c:v>429.59300000000002</c:v>
                </c:pt>
                <c:pt idx="3">
                  <c:v>551.5</c:v>
                </c:pt>
                <c:pt idx="4">
                  <c:v>593.86500000000001</c:v>
                </c:pt>
                <c:pt idx="5">
                  <c:v>613.02300000000002</c:v>
                </c:pt>
                <c:pt idx="6">
                  <c:v>687.83600000000001</c:v>
                </c:pt>
                <c:pt idx="7">
                  <c:v>793.90800000000002</c:v>
                </c:pt>
                <c:pt idx="8">
                  <c:v>885.16099999999994</c:v>
                </c:pt>
                <c:pt idx="9">
                  <c:v>945.51800000000003</c:v>
                </c:pt>
                <c:pt idx="10">
                  <c:v>1011.92</c:v>
                </c:pt>
                <c:pt idx="11">
                  <c:v>1106.6389999999999</c:v>
                </c:pt>
                <c:pt idx="12">
                  <c:v>1136.874</c:v>
                </c:pt>
                <c:pt idx="13">
                  <c:v>1156.3030000000001</c:v>
                </c:pt>
                <c:pt idx="14">
                  <c:v>1247.338</c:v>
                </c:pt>
                <c:pt idx="15">
                  <c:v>1298.1949999999999</c:v>
                </c:pt>
                <c:pt idx="16">
                  <c:v>1373.83</c:v>
                </c:pt>
                <c:pt idx="17">
                  <c:v>1531.117</c:v>
                </c:pt>
                <c:pt idx="18">
                  <c:v>1801.798</c:v>
                </c:pt>
                <c:pt idx="19">
                  <c:v>1931.0619999999999</c:v>
                </c:pt>
                <c:pt idx="20">
                  <c:v>2020.6489999999999</c:v>
                </c:pt>
                <c:pt idx="21">
                  <c:v>2240.0680000000002</c:v>
                </c:pt>
                <c:pt idx="22">
                  <c:v>2286.2829999999999</c:v>
                </c:pt>
                <c:pt idx="23">
                  <c:v>2313.0039999999999</c:v>
                </c:pt>
                <c:pt idx="24">
                  <c:v>2431.4059999999999</c:v>
                </c:pt>
                <c:pt idx="25">
                  <c:v>2418.3809999999999</c:v>
                </c:pt>
                <c:pt idx="26">
                  <c:v>2460.683</c:v>
                </c:pt>
                <c:pt idx="27">
                  <c:v>2534.2719999999999</c:v>
                </c:pt>
                <c:pt idx="28">
                  <c:v>2619.7910000000002</c:v>
                </c:pt>
                <c:pt idx="29">
                  <c:v>2634.7339999999999</c:v>
                </c:pt>
                <c:pt idx="30">
                  <c:v>2510.357</c:v>
                </c:pt>
                <c:pt idx="31">
                  <c:v>2323.1750000000002</c:v>
                </c:pt>
                <c:pt idx="32">
                  <c:v>2146.4879999999998</c:v>
                </c:pt>
                <c:pt idx="33">
                  <c:v>2080.6930000000002</c:v>
                </c:pt>
                <c:pt idx="34">
                  <c:v>2133.85</c:v>
                </c:pt>
                <c:pt idx="35">
                  <c:v>2223.0549999999998</c:v>
                </c:pt>
                <c:pt idx="36">
                  <c:v>2231.17</c:v>
                </c:pt>
                <c:pt idx="37">
                  <c:v>2287.931</c:v>
                </c:pt>
                <c:pt idx="38">
                  <c:v>2318.1619999999998</c:v>
                </c:pt>
                <c:pt idx="39">
                  <c:v>2463.0120000000002</c:v>
                </c:pt>
                <c:pt idx="40">
                  <c:v>2815.6529999999998</c:v>
                </c:pt>
                <c:pt idx="41">
                  <c:v>2616.4450000000002</c:v>
                </c:pt>
                <c:pt idx="42">
                  <c:v>2686.5810000000001</c:v>
                </c:pt>
                <c:pt idx="43">
                  <c:v>2520.1849999999999</c:v>
                </c:pt>
                <c:pt idx="44">
                  <c:v>2532.5349999999999</c:v>
                </c:pt>
                <c:pt idx="45">
                  <c:v>2513.7069999999999</c:v>
                </c:pt>
                <c:pt idx="46">
                  <c:v>2484.4479999999999</c:v>
                </c:pt>
                <c:pt idx="47">
                  <c:v>2508.5279999999998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86-41F3-AA9E-344B0BA108E6}"/>
            </c:ext>
          </c:extLst>
        </c:ser>
        <c:ser>
          <c:idx val="2"/>
          <c:order val="2"/>
          <c:tx>
            <c:strRef>
              <c:f>歳入!$A$29</c:f>
              <c:strCache>
                <c:ptCount val="1"/>
                <c:pt idx="0">
                  <c:v>地方譲与税等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歳入!$B$26:$AW$26</c:f>
              <c:strCache>
                <c:ptCount val="48"/>
                <c:pt idx="0">
                  <c:v>S46(1971)</c:v>
                </c:pt>
                <c:pt idx="1">
                  <c:v>S47(1972)</c:v>
                </c:pt>
                <c:pt idx="2">
                  <c:v>S48(1973)</c:v>
                </c:pt>
                <c:pt idx="3">
                  <c:v>S49(1974)</c:v>
                </c:pt>
                <c:pt idx="4">
                  <c:v>S50(1975)</c:v>
                </c:pt>
                <c:pt idx="5">
                  <c:v>S51(1976)</c:v>
                </c:pt>
                <c:pt idx="6">
                  <c:v>S52(1977)</c:v>
                </c:pt>
                <c:pt idx="7">
                  <c:v>S53(1978)</c:v>
                </c:pt>
                <c:pt idx="8">
                  <c:v>S54(1979)</c:v>
                </c:pt>
                <c:pt idx="9">
                  <c:v>S55(1980)</c:v>
                </c:pt>
                <c:pt idx="10">
                  <c:v>S56(1981)</c:v>
                </c:pt>
                <c:pt idx="11">
                  <c:v>S57(1982)</c:v>
                </c:pt>
                <c:pt idx="12">
                  <c:v>S58(1983)</c:v>
                </c:pt>
                <c:pt idx="13">
                  <c:v>S59(1984)</c:v>
                </c:pt>
                <c:pt idx="14">
                  <c:v>S60(1985)</c:v>
                </c:pt>
                <c:pt idx="15">
                  <c:v>S61(1986)</c:v>
                </c:pt>
                <c:pt idx="16">
                  <c:v>S62(1987)</c:v>
                </c:pt>
                <c:pt idx="17">
                  <c:v>S63(1988)</c:v>
                </c:pt>
                <c:pt idx="18">
                  <c:v>H1(1989)</c:v>
                </c:pt>
                <c:pt idx="19">
                  <c:v>H2(1990)</c:v>
                </c:pt>
                <c:pt idx="20">
                  <c:v>H3(1991)</c:v>
                </c:pt>
                <c:pt idx="21">
                  <c:v>H4(1992)</c:v>
                </c:pt>
                <c:pt idx="22">
                  <c:v>H5(1993)</c:v>
                </c:pt>
                <c:pt idx="23">
                  <c:v>H6(1994)</c:v>
                </c:pt>
                <c:pt idx="24">
                  <c:v>H7(1995)</c:v>
                </c:pt>
                <c:pt idx="25">
                  <c:v>H8(1996)</c:v>
                </c:pt>
                <c:pt idx="26">
                  <c:v>H9(1997)</c:v>
                </c:pt>
                <c:pt idx="27">
                  <c:v>H10(1998)</c:v>
                </c:pt>
                <c:pt idx="28">
                  <c:v>H11(1999)</c:v>
                </c:pt>
                <c:pt idx="29">
                  <c:v>H12(2000)</c:v>
                </c:pt>
                <c:pt idx="30">
                  <c:v>H13(2001)</c:v>
                </c:pt>
                <c:pt idx="31">
                  <c:v>H14(2002)</c:v>
                </c:pt>
                <c:pt idx="32">
                  <c:v>H15(2003)</c:v>
                </c:pt>
                <c:pt idx="33">
                  <c:v>H16(2004)</c:v>
                </c:pt>
                <c:pt idx="34">
                  <c:v>H17(2005)</c:v>
                </c:pt>
                <c:pt idx="35">
                  <c:v>H18(2006)</c:v>
                </c:pt>
                <c:pt idx="36">
                  <c:v>H19(2007)</c:v>
                </c:pt>
                <c:pt idx="37">
                  <c:v>H20(2008)</c:v>
                </c:pt>
                <c:pt idx="38">
                  <c:v>H21(2009)</c:v>
                </c:pt>
                <c:pt idx="39">
                  <c:v>H22(2010)</c:v>
                </c:pt>
                <c:pt idx="40">
                  <c:v>H23(2011)</c:v>
                </c:pt>
                <c:pt idx="41">
                  <c:v>H24(2012)</c:v>
                </c:pt>
                <c:pt idx="42">
                  <c:v>H25(2013)</c:v>
                </c:pt>
                <c:pt idx="43">
                  <c:v>H26(2014)</c:v>
                </c:pt>
                <c:pt idx="44">
                  <c:v>H27(2015)</c:v>
                </c:pt>
                <c:pt idx="45">
                  <c:v>H28(2016)</c:v>
                </c:pt>
                <c:pt idx="46">
                  <c:v>H29(2017)</c:v>
                </c:pt>
                <c:pt idx="47">
                  <c:v>H30(2018)</c:v>
                </c:pt>
              </c:strCache>
            </c:strRef>
          </c:cat>
          <c:val>
            <c:numRef>
              <c:f>歳入!$B$29:$AW$29</c:f>
              <c:numCache>
                <c:formatCode>#,##0_);[Red]\(#,##0\)</c:formatCode>
                <c:ptCount val="48"/>
                <c:pt idx="0">
                  <c:v>7.4509999999999996</c:v>
                </c:pt>
                <c:pt idx="1">
                  <c:v>14.897</c:v>
                </c:pt>
                <c:pt idx="2">
                  <c:v>14.768000000000001</c:v>
                </c:pt>
                <c:pt idx="3">
                  <c:v>27.215</c:v>
                </c:pt>
                <c:pt idx="4">
                  <c:v>23.681999999999999</c:v>
                </c:pt>
                <c:pt idx="5">
                  <c:v>30.035</c:v>
                </c:pt>
                <c:pt idx="6">
                  <c:v>36.890999999999998</c:v>
                </c:pt>
                <c:pt idx="7">
                  <c:v>36.779000000000003</c:v>
                </c:pt>
                <c:pt idx="8">
                  <c:v>46.319000000000003</c:v>
                </c:pt>
                <c:pt idx="9">
                  <c:v>48.319000000000003</c:v>
                </c:pt>
                <c:pt idx="10">
                  <c:v>42.673999999999999</c:v>
                </c:pt>
                <c:pt idx="11">
                  <c:v>42.305</c:v>
                </c:pt>
                <c:pt idx="12">
                  <c:v>44.988</c:v>
                </c:pt>
                <c:pt idx="13">
                  <c:v>42.860999999999997</c:v>
                </c:pt>
                <c:pt idx="14">
                  <c:v>42.984000000000002</c:v>
                </c:pt>
                <c:pt idx="15">
                  <c:v>44.698</c:v>
                </c:pt>
                <c:pt idx="16">
                  <c:v>49.905999999999999</c:v>
                </c:pt>
                <c:pt idx="17">
                  <c:v>60.054000000000002</c:v>
                </c:pt>
                <c:pt idx="18">
                  <c:v>88.745000000000005</c:v>
                </c:pt>
                <c:pt idx="19">
                  <c:v>105.21</c:v>
                </c:pt>
                <c:pt idx="20">
                  <c:v>112.438</c:v>
                </c:pt>
                <c:pt idx="21">
                  <c:v>115.224</c:v>
                </c:pt>
                <c:pt idx="22">
                  <c:v>119.504</c:v>
                </c:pt>
                <c:pt idx="23">
                  <c:v>127.26600000000001</c:v>
                </c:pt>
                <c:pt idx="24">
                  <c:v>129.864</c:v>
                </c:pt>
                <c:pt idx="25">
                  <c:v>133.26900000000001</c:v>
                </c:pt>
                <c:pt idx="26">
                  <c:v>119.502</c:v>
                </c:pt>
                <c:pt idx="27">
                  <c:v>150.76599999999999</c:v>
                </c:pt>
                <c:pt idx="28">
                  <c:v>158.89099999999999</c:v>
                </c:pt>
                <c:pt idx="29">
                  <c:v>173.89500000000001</c:v>
                </c:pt>
                <c:pt idx="30">
                  <c:v>157.92500000000001</c:v>
                </c:pt>
                <c:pt idx="31">
                  <c:v>136.583</c:v>
                </c:pt>
                <c:pt idx="32">
                  <c:v>145.77000000000001</c:v>
                </c:pt>
                <c:pt idx="33">
                  <c:v>168.27099999999999</c:v>
                </c:pt>
                <c:pt idx="34">
                  <c:v>172.422</c:v>
                </c:pt>
                <c:pt idx="35">
                  <c:v>187.11699999999999</c:v>
                </c:pt>
                <c:pt idx="36">
                  <c:v>134.79900000000001</c:v>
                </c:pt>
                <c:pt idx="37">
                  <c:v>126.074</c:v>
                </c:pt>
                <c:pt idx="38">
                  <c:v>120.93300000000001</c:v>
                </c:pt>
                <c:pt idx="39">
                  <c:v>124.021</c:v>
                </c:pt>
                <c:pt idx="40">
                  <c:v>119.986</c:v>
                </c:pt>
                <c:pt idx="41">
                  <c:v>109.277</c:v>
                </c:pt>
                <c:pt idx="42">
                  <c:v>108.09099999999999</c:v>
                </c:pt>
                <c:pt idx="43">
                  <c:v>114.092</c:v>
                </c:pt>
                <c:pt idx="44">
                  <c:v>158.602</c:v>
                </c:pt>
                <c:pt idx="45">
                  <c:v>144.91200000000001</c:v>
                </c:pt>
                <c:pt idx="46">
                  <c:v>151.928</c:v>
                </c:pt>
                <c:pt idx="47">
                  <c:v>158.89500000000001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86-41F3-AA9E-344B0BA108E6}"/>
            </c:ext>
          </c:extLst>
        </c:ser>
        <c:ser>
          <c:idx val="3"/>
          <c:order val="3"/>
          <c:tx>
            <c:strRef>
              <c:f>歳入!$A$30</c:f>
              <c:strCache>
                <c:ptCount val="1"/>
                <c:pt idx="0">
                  <c:v>国庫支出金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歳入!$B$26:$AW$26</c:f>
              <c:strCache>
                <c:ptCount val="48"/>
                <c:pt idx="0">
                  <c:v>S46(1971)</c:v>
                </c:pt>
                <c:pt idx="1">
                  <c:v>S47(1972)</c:v>
                </c:pt>
                <c:pt idx="2">
                  <c:v>S48(1973)</c:v>
                </c:pt>
                <c:pt idx="3">
                  <c:v>S49(1974)</c:v>
                </c:pt>
                <c:pt idx="4">
                  <c:v>S50(1975)</c:v>
                </c:pt>
                <c:pt idx="5">
                  <c:v>S51(1976)</c:v>
                </c:pt>
                <c:pt idx="6">
                  <c:v>S52(1977)</c:v>
                </c:pt>
                <c:pt idx="7">
                  <c:v>S53(1978)</c:v>
                </c:pt>
                <c:pt idx="8">
                  <c:v>S54(1979)</c:v>
                </c:pt>
                <c:pt idx="9">
                  <c:v>S55(1980)</c:v>
                </c:pt>
                <c:pt idx="10">
                  <c:v>S56(1981)</c:v>
                </c:pt>
                <c:pt idx="11">
                  <c:v>S57(1982)</c:v>
                </c:pt>
                <c:pt idx="12">
                  <c:v>S58(1983)</c:v>
                </c:pt>
                <c:pt idx="13">
                  <c:v>S59(1984)</c:v>
                </c:pt>
                <c:pt idx="14">
                  <c:v>S60(1985)</c:v>
                </c:pt>
                <c:pt idx="15">
                  <c:v>S61(1986)</c:v>
                </c:pt>
                <c:pt idx="16">
                  <c:v>S62(1987)</c:v>
                </c:pt>
                <c:pt idx="17">
                  <c:v>S63(1988)</c:v>
                </c:pt>
                <c:pt idx="18">
                  <c:v>H1(1989)</c:v>
                </c:pt>
                <c:pt idx="19">
                  <c:v>H2(1990)</c:v>
                </c:pt>
                <c:pt idx="20">
                  <c:v>H3(1991)</c:v>
                </c:pt>
                <c:pt idx="21">
                  <c:v>H4(1992)</c:v>
                </c:pt>
                <c:pt idx="22">
                  <c:v>H5(1993)</c:v>
                </c:pt>
                <c:pt idx="23">
                  <c:v>H6(1994)</c:v>
                </c:pt>
                <c:pt idx="24">
                  <c:v>H7(1995)</c:v>
                </c:pt>
                <c:pt idx="25">
                  <c:v>H8(1996)</c:v>
                </c:pt>
                <c:pt idx="26">
                  <c:v>H9(1997)</c:v>
                </c:pt>
                <c:pt idx="27">
                  <c:v>H10(1998)</c:v>
                </c:pt>
                <c:pt idx="28">
                  <c:v>H11(1999)</c:v>
                </c:pt>
                <c:pt idx="29">
                  <c:v>H12(2000)</c:v>
                </c:pt>
                <c:pt idx="30">
                  <c:v>H13(2001)</c:v>
                </c:pt>
                <c:pt idx="31">
                  <c:v>H14(2002)</c:v>
                </c:pt>
                <c:pt idx="32">
                  <c:v>H15(2003)</c:v>
                </c:pt>
                <c:pt idx="33">
                  <c:v>H16(2004)</c:v>
                </c:pt>
                <c:pt idx="34">
                  <c:v>H17(2005)</c:v>
                </c:pt>
                <c:pt idx="35">
                  <c:v>H18(2006)</c:v>
                </c:pt>
                <c:pt idx="36">
                  <c:v>H19(2007)</c:v>
                </c:pt>
                <c:pt idx="37">
                  <c:v>H20(2008)</c:v>
                </c:pt>
                <c:pt idx="38">
                  <c:v>H21(2009)</c:v>
                </c:pt>
                <c:pt idx="39">
                  <c:v>H22(2010)</c:v>
                </c:pt>
                <c:pt idx="40">
                  <c:v>H23(2011)</c:v>
                </c:pt>
                <c:pt idx="41">
                  <c:v>H24(2012)</c:v>
                </c:pt>
                <c:pt idx="42">
                  <c:v>H25(2013)</c:v>
                </c:pt>
                <c:pt idx="43">
                  <c:v>H26(2014)</c:v>
                </c:pt>
                <c:pt idx="44">
                  <c:v>H27(2015)</c:v>
                </c:pt>
                <c:pt idx="45">
                  <c:v>H28(2016)</c:v>
                </c:pt>
                <c:pt idx="46">
                  <c:v>H29(2017)</c:v>
                </c:pt>
                <c:pt idx="47">
                  <c:v>H30(2018)</c:v>
                </c:pt>
              </c:strCache>
            </c:strRef>
          </c:cat>
          <c:val>
            <c:numRef>
              <c:f>歳入!$B$30:$AW$30</c:f>
              <c:numCache>
                <c:formatCode>#,##0_);[Red]\(#,##0\)</c:formatCode>
                <c:ptCount val="48"/>
                <c:pt idx="0">
                  <c:v>42.619</c:v>
                </c:pt>
                <c:pt idx="1">
                  <c:v>89.635000000000005</c:v>
                </c:pt>
                <c:pt idx="2">
                  <c:v>92.244</c:v>
                </c:pt>
                <c:pt idx="3">
                  <c:v>68.103999999999999</c:v>
                </c:pt>
                <c:pt idx="4">
                  <c:v>83.567999999999998</c:v>
                </c:pt>
                <c:pt idx="5">
                  <c:v>110.426</c:v>
                </c:pt>
                <c:pt idx="6">
                  <c:v>84.971999999999994</c:v>
                </c:pt>
                <c:pt idx="7">
                  <c:v>101.95699999999999</c:v>
                </c:pt>
                <c:pt idx="8">
                  <c:v>185.203</c:v>
                </c:pt>
                <c:pt idx="9">
                  <c:v>219.46799999999999</c:v>
                </c:pt>
                <c:pt idx="10">
                  <c:v>570.20799999999997</c:v>
                </c:pt>
                <c:pt idx="11">
                  <c:v>422.983</c:v>
                </c:pt>
                <c:pt idx="12">
                  <c:v>396.80900000000003</c:v>
                </c:pt>
                <c:pt idx="13">
                  <c:v>268.82600000000002</c:v>
                </c:pt>
                <c:pt idx="14">
                  <c:v>72.131</c:v>
                </c:pt>
                <c:pt idx="15">
                  <c:v>156.68299999999999</c:v>
                </c:pt>
                <c:pt idx="16">
                  <c:v>111.423</c:v>
                </c:pt>
                <c:pt idx="17">
                  <c:v>143.172</c:v>
                </c:pt>
                <c:pt idx="18">
                  <c:v>436.38499999999999</c:v>
                </c:pt>
                <c:pt idx="19">
                  <c:v>203.46100000000001</c:v>
                </c:pt>
                <c:pt idx="20">
                  <c:v>492.23099999999999</c:v>
                </c:pt>
                <c:pt idx="21">
                  <c:v>321.40199999999999</c:v>
                </c:pt>
                <c:pt idx="22">
                  <c:v>250.273</c:v>
                </c:pt>
                <c:pt idx="23">
                  <c:v>323.76499999999999</c:v>
                </c:pt>
                <c:pt idx="24">
                  <c:v>337.149</c:v>
                </c:pt>
                <c:pt idx="25">
                  <c:v>253.387</c:v>
                </c:pt>
                <c:pt idx="26">
                  <c:v>196.02600000000001</c:v>
                </c:pt>
                <c:pt idx="27">
                  <c:v>338.43900000000002</c:v>
                </c:pt>
                <c:pt idx="28">
                  <c:v>571.85400000000004</c:v>
                </c:pt>
                <c:pt idx="29">
                  <c:v>473.87400000000002</c:v>
                </c:pt>
                <c:pt idx="30">
                  <c:v>301.005</c:v>
                </c:pt>
                <c:pt idx="31">
                  <c:v>207.07599999999999</c:v>
                </c:pt>
                <c:pt idx="32">
                  <c:v>295.15600000000001</c:v>
                </c:pt>
                <c:pt idx="33">
                  <c:v>213.33699999999999</c:v>
                </c:pt>
                <c:pt idx="34">
                  <c:v>113.20699999999999</c:v>
                </c:pt>
                <c:pt idx="35">
                  <c:v>128.554</c:v>
                </c:pt>
                <c:pt idx="36">
                  <c:v>374.89100000000002</c:v>
                </c:pt>
                <c:pt idx="37">
                  <c:v>216.99799999999999</c:v>
                </c:pt>
                <c:pt idx="38">
                  <c:v>629.92200000000003</c:v>
                </c:pt>
                <c:pt idx="39">
                  <c:v>481.84800000000001</c:v>
                </c:pt>
                <c:pt idx="40">
                  <c:v>374.89299999999997</c:v>
                </c:pt>
                <c:pt idx="41">
                  <c:v>293.767</c:v>
                </c:pt>
                <c:pt idx="42">
                  <c:v>320.58300000000003</c:v>
                </c:pt>
                <c:pt idx="43">
                  <c:v>339.32900000000001</c:v>
                </c:pt>
                <c:pt idx="44">
                  <c:v>329.34800000000001</c:v>
                </c:pt>
                <c:pt idx="45">
                  <c:v>348.03500000000003</c:v>
                </c:pt>
                <c:pt idx="46">
                  <c:v>287.12400000000002</c:v>
                </c:pt>
                <c:pt idx="47">
                  <c:v>261.44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86-41F3-AA9E-344B0BA108E6}"/>
            </c:ext>
          </c:extLst>
        </c:ser>
        <c:ser>
          <c:idx val="4"/>
          <c:order val="4"/>
          <c:tx>
            <c:strRef>
              <c:f>歳入!$A$31</c:f>
              <c:strCache>
                <c:ptCount val="1"/>
                <c:pt idx="0">
                  <c:v>県支出金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歳入!$B$26:$AW$26</c:f>
              <c:strCache>
                <c:ptCount val="48"/>
                <c:pt idx="0">
                  <c:v>S46(1971)</c:v>
                </c:pt>
                <c:pt idx="1">
                  <c:v>S47(1972)</c:v>
                </c:pt>
                <c:pt idx="2">
                  <c:v>S48(1973)</c:v>
                </c:pt>
                <c:pt idx="3">
                  <c:v>S49(1974)</c:v>
                </c:pt>
                <c:pt idx="4">
                  <c:v>S50(1975)</c:v>
                </c:pt>
                <c:pt idx="5">
                  <c:v>S51(1976)</c:v>
                </c:pt>
                <c:pt idx="6">
                  <c:v>S52(1977)</c:v>
                </c:pt>
                <c:pt idx="7">
                  <c:v>S53(1978)</c:v>
                </c:pt>
                <c:pt idx="8">
                  <c:v>S54(1979)</c:v>
                </c:pt>
                <c:pt idx="9">
                  <c:v>S55(1980)</c:v>
                </c:pt>
                <c:pt idx="10">
                  <c:v>S56(1981)</c:v>
                </c:pt>
                <c:pt idx="11">
                  <c:v>S57(1982)</c:v>
                </c:pt>
                <c:pt idx="12">
                  <c:v>S58(1983)</c:v>
                </c:pt>
                <c:pt idx="13">
                  <c:v>S59(1984)</c:v>
                </c:pt>
                <c:pt idx="14">
                  <c:v>S60(1985)</c:v>
                </c:pt>
                <c:pt idx="15">
                  <c:v>S61(1986)</c:v>
                </c:pt>
                <c:pt idx="16">
                  <c:v>S62(1987)</c:v>
                </c:pt>
                <c:pt idx="17">
                  <c:v>S63(1988)</c:v>
                </c:pt>
                <c:pt idx="18">
                  <c:v>H1(1989)</c:v>
                </c:pt>
                <c:pt idx="19">
                  <c:v>H2(1990)</c:v>
                </c:pt>
                <c:pt idx="20">
                  <c:v>H3(1991)</c:v>
                </c:pt>
                <c:pt idx="21">
                  <c:v>H4(1992)</c:v>
                </c:pt>
                <c:pt idx="22">
                  <c:v>H5(1993)</c:v>
                </c:pt>
                <c:pt idx="23">
                  <c:v>H6(1994)</c:v>
                </c:pt>
                <c:pt idx="24">
                  <c:v>H7(1995)</c:v>
                </c:pt>
                <c:pt idx="25">
                  <c:v>H8(1996)</c:v>
                </c:pt>
                <c:pt idx="26">
                  <c:v>H9(1997)</c:v>
                </c:pt>
                <c:pt idx="27">
                  <c:v>H10(1998)</c:v>
                </c:pt>
                <c:pt idx="28">
                  <c:v>H11(1999)</c:v>
                </c:pt>
                <c:pt idx="29">
                  <c:v>H12(2000)</c:v>
                </c:pt>
                <c:pt idx="30">
                  <c:v>H13(2001)</c:v>
                </c:pt>
                <c:pt idx="31">
                  <c:v>H14(2002)</c:v>
                </c:pt>
                <c:pt idx="32">
                  <c:v>H15(2003)</c:v>
                </c:pt>
                <c:pt idx="33">
                  <c:v>H16(2004)</c:v>
                </c:pt>
                <c:pt idx="34">
                  <c:v>H17(2005)</c:v>
                </c:pt>
                <c:pt idx="35">
                  <c:v>H18(2006)</c:v>
                </c:pt>
                <c:pt idx="36">
                  <c:v>H19(2007)</c:v>
                </c:pt>
                <c:pt idx="37">
                  <c:v>H20(2008)</c:v>
                </c:pt>
                <c:pt idx="38">
                  <c:v>H21(2009)</c:v>
                </c:pt>
                <c:pt idx="39">
                  <c:v>H22(2010)</c:v>
                </c:pt>
                <c:pt idx="40">
                  <c:v>H23(2011)</c:v>
                </c:pt>
                <c:pt idx="41">
                  <c:v>H24(2012)</c:v>
                </c:pt>
                <c:pt idx="42">
                  <c:v>H25(2013)</c:v>
                </c:pt>
                <c:pt idx="43">
                  <c:v>H26(2014)</c:v>
                </c:pt>
                <c:pt idx="44">
                  <c:v>H27(2015)</c:v>
                </c:pt>
                <c:pt idx="45">
                  <c:v>H28(2016)</c:v>
                </c:pt>
                <c:pt idx="46">
                  <c:v>H29(2017)</c:v>
                </c:pt>
                <c:pt idx="47">
                  <c:v>H30(2018)</c:v>
                </c:pt>
              </c:strCache>
            </c:strRef>
          </c:cat>
          <c:val>
            <c:numRef>
              <c:f>歳入!$B$31:$AW$31</c:f>
              <c:numCache>
                <c:formatCode>#,##0_);[Red]\(#,##0\)</c:formatCode>
                <c:ptCount val="48"/>
                <c:pt idx="0">
                  <c:v>49.616999999999997</c:v>
                </c:pt>
                <c:pt idx="1">
                  <c:v>78.525000000000006</c:v>
                </c:pt>
                <c:pt idx="2">
                  <c:v>108.64100000000001</c:v>
                </c:pt>
                <c:pt idx="3">
                  <c:v>136.23699999999999</c:v>
                </c:pt>
                <c:pt idx="4">
                  <c:v>103.24</c:v>
                </c:pt>
                <c:pt idx="5">
                  <c:v>268.02499999999998</c:v>
                </c:pt>
                <c:pt idx="6">
                  <c:v>241.43799999999999</c:v>
                </c:pt>
                <c:pt idx="7">
                  <c:v>758.79700000000003</c:v>
                </c:pt>
                <c:pt idx="8">
                  <c:v>1154.46</c:v>
                </c:pt>
                <c:pt idx="9">
                  <c:v>519.87</c:v>
                </c:pt>
                <c:pt idx="10">
                  <c:v>500.20800000000003</c:v>
                </c:pt>
                <c:pt idx="11">
                  <c:v>649.50400000000002</c:v>
                </c:pt>
                <c:pt idx="12">
                  <c:v>808.351</c:v>
                </c:pt>
                <c:pt idx="13">
                  <c:v>721.66899999999998</c:v>
                </c:pt>
                <c:pt idx="14">
                  <c:v>1144.29</c:v>
                </c:pt>
                <c:pt idx="15">
                  <c:v>1266.0450000000001</c:v>
                </c:pt>
                <c:pt idx="16">
                  <c:v>1004.458</c:v>
                </c:pt>
                <c:pt idx="17">
                  <c:v>802.69399999999996</c:v>
                </c:pt>
                <c:pt idx="18">
                  <c:v>466.827</c:v>
                </c:pt>
                <c:pt idx="19">
                  <c:v>340.31900000000002</c:v>
                </c:pt>
                <c:pt idx="20">
                  <c:v>291.06200000000001</c:v>
                </c:pt>
                <c:pt idx="21">
                  <c:v>525.76199999999994</c:v>
                </c:pt>
                <c:pt idx="22">
                  <c:v>790.42899999999997</c:v>
                </c:pt>
                <c:pt idx="23">
                  <c:v>997.16700000000003</c:v>
                </c:pt>
                <c:pt idx="24">
                  <c:v>1023.44</c:v>
                </c:pt>
                <c:pt idx="25">
                  <c:v>1382.19</c:v>
                </c:pt>
                <c:pt idx="26">
                  <c:v>1915.83</c:v>
                </c:pt>
                <c:pt idx="27">
                  <c:v>1101.7339999999999</c:v>
                </c:pt>
                <c:pt idx="28">
                  <c:v>713.00099999999998</c:v>
                </c:pt>
                <c:pt idx="29">
                  <c:v>618.53800000000001</c:v>
                </c:pt>
                <c:pt idx="30">
                  <c:v>747.97799999999995</c:v>
                </c:pt>
                <c:pt idx="31">
                  <c:v>543.53700000000003</c:v>
                </c:pt>
                <c:pt idx="32">
                  <c:v>373.45100000000002</c:v>
                </c:pt>
                <c:pt idx="33">
                  <c:v>205.65299999999999</c:v>
                </c:pt>
                <c:pt idx="34">
                  <c:v>425.67899999999997</c:v>
                </c:pt>
                <c:pt idx="35">
                  <c:v>567.24699999999996</c:v>
                </c:pt>
                <c:pt idx="36">
                  <c:v>239.583</c:v>
                </c:pt>
                <c:pt idx="37">
                  <c:v>305.517</c:v>
                </c:pt>
                <c:pt idx="38">
                  <c:v>273.19900000000001</c:v>
                </c:pt>
                <c:pt idx="39">
                  <c:v>231.756</c:v>
                </c:pt>
                <c:pt idx="40">
                  <c:v>364.95699999999999</c:v>
                </c:pt>
                <c:pt idx="41">
                  <c:v>307.51</c:v>
                </c:pt>
                <c:pt idx="42">
                  <c:v>455.76100000000002</c:v>
                </c:pt>
                <c:pt idx="43">
                  <c:v>553.13900000000001</c:v>
                </c:pt>
                <c:pt idx="44">
                  <c:v>361.21600000000001</c:v>
                </c:pt>
                <c:pt idx="45">
                  <c:v>226.34100000000001</c:v>
                </c:pt>
                <c:pt idx="46">
                  <c:v>246.941</c:v>
                </c:pt>
                <c:pt idx="47">
                  <c:v>229.333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86-41F3-AA9E-344B0BA108E6}"/>
            </c:ext>
          </c:extLst>
        </c:ser>
        <c:ser>
          <c:idx val="5"/>
          <c:order val="5"/>
          <c:tx>
            <c:strRef>
              <c:f>歳入!$A$32</c:f>
              <c:strCache>
                <c:ptCount val="1"/>
                <c:pt idx="0">
                  <c:v>財産収入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歳入!$B$26:$AW$26</c:f>
              <c:strCache>
                <c:ptCount val="48"/>
                <c:pt idx="0">
                  <c:v>S46(1971)</c:v>
                </c:pt>
                <c:pt idx="1">
                  <c:v>S47(1972)</c:v>
                </c:pt>
                <c:pt idx="2">
                  <c:v>S48(1973)</c:v>
                </c:pt>
                <c:pt idx="3">
                  <c:v>S49(1974)</c:v>
                </c:pt>
                <c:pt idx="4">
                  <c:v>S50(1975)</c:v>
                </c:pt>
                <c:pt idx="5">
                  <c:v>S51(1976)</c:v>
                </c:pt>
                <c:pt idx="6">
                  <c:v>S52(1977)</c:v>
                </c:pt>
                <c:pt idx="7">
                  <c:v>S53(1978)</c:v>
                </c:pt>
                <c:pt idx="8">
                  <c:v>S54(1979)</c:v>
                </c:pt>
                <c:pt idx="9">
                  <c:v>S55(1980)</c:v>
                </c:pt>
                <c:pt idx="10">
                  <c:v>S56(1981)</c:v>
                </c:pt>
                <c:pt idx="11">
                  <c:v>S57(1982)</c:v>
                </c:pt>
                <c:pt idx="12">
                  <c:v>S58(1983)</c:v>
                </c:pt>
                <c:pt idx="13">
                  <c:v>S59(1984)</c:v>
                </c:pt>
                <c:pt idx="14">
                  <c:v>S60(1985)</c:v>
                </c:pt>
                <c:pt idx="15">
                  <c:v>S61(1986)</c:v>
                </c:pt>
                <c:pt idx="16">
                  <c:v>S62(1987)</c:v>
                </c:pt>
                <c:pt idx="17">
                  <c:v>S63(1988)</c:v>
                </c:pt>
                <c:pt idx="18">
                  <c:v>H1(1989)</c:v>
                </c:pt>
                <c:pt idx="19">
                  <c:v>H2(1990)</c:v>
                </c:pt>
                <c:pt idx="20">
                  <c:v>H3(1991)</c:v>
                </c:pt>
                <c:pt idx="21">
                  <c:v>H4(1992)</c:v>
                </c:pt>
                <c:pt idx="22">
                  <c:v>H5(1993)</c:v>
                </c:pt>
                <c:pt idx="23">
                  <c:v>H6(1994)</c:v>
                </c:pt>
                <c:pt idx="24">
                  <c:v>H7(1995)</c:v>
                </c:pt>
                <c:pt idx="25">
                  <c:v>H8(1996)</c:v>
                </c:pt>
                <c:pt idx="26">
                  <c:v>H9(1997)</c:v>
                </c:pt>
                <c:pt idx="27">
                  <c:v>H10(1998)</c:v>
                </c:pt>
                <c:pt idx="28">
                  <c:v>H11(1999)</c:v>
                </c:pt>
                <c:pt idx="29">
                  <c:v>H12(2000)</c:v>
                </c:pt>
                <c:pt idx="30">
                  <c:v>H13(2001)</c:v>
                </c:pt>
                <c:pt idx="31">
                  <c:v>H14(2002)</c:v>
                </c:pt>
                <c:pt idx="32">
                  <c:v>H15(2003)</c:v>
                </c:pt>
                <c:pt idx="33">
                  <c:v>H16(2004)</c:v>
                </c:pt>
                <c:pt idx="34">
                  <c:v>H17(2005)</c:v>
                </c:pt>
                <c:pt idx="35">
                  <c:v>H18(2006)</c:v>
                </c:pt>
                <c:pt idx="36">
                  <c:v>H19(2007)</c:v>
                </c:pt>
                <c:pt idx="37">
                  <c:v>H20(2008)</c:v>
                </c:pt>
                <c:pt idx="38">
                  <c:v>H21(2009)</c:v>
                </c:pt>
                <c:pt idx="39">
                  <c:v>H22(2010)</c:v>
                </c:pt>
                <c:pt idx="40">
                  <c:v>H23(2011)</c:v>
                </c:pt>
                <c:pt idx="41">
                  <c:v>H24(2012)</c:v>
                </c:pt>
                <c:pt idx="42">
                  <c:v>H25(2013)</c:v>
                </c:pt>
                <c:pt idx="43">
                  <c:v>H26(2014)</c:v>
                </c:pt>
                <c:pt idx="44">
                  <c:v>H27(2015)</c:v>
                </c:pt>
                <c:pt idx="45">
                  <c:v>H28(2016)</c:v>
                </c:pt>
                <c:pt idx="46">
                  <c:v>H29(2017)</c:v>
                </c:pt>
                <c:pt idx="47">
                  <c:v>H30(2018)</c:v>
                </c:pt>
              </c:strCache>
            </c:strRef>
          </c:cat>
          <c:val>
            <c:numRef>
              <c:f>歳入!$B$32:$AW$32</c:f>
              <c:numCache>
                <c:formatCode>#,##0_);[Red]\(#,##0\)</c:formatCode>
                <c:ptCount val="48"/>
                <c:pt idx="0">
                  <c:v>151.02099999999999</c:v>
                </c:pt>
                <c:pt idx="1">
                  <c:v>180.42099999999999</c:v>
                </c:pt>
                <c:pt idx="2">
                  <c:v>199.905</c:v>
                </c:pt>
                <c:pt idx="3">
                  <c:v>187.32599999999999</c:v>
                </c:pt>
                <c:pt idx="4">
                  <c:v>113.21899999999999</c:v>
                </c:pt>
                <c:pt idx="5">
                  <c:v>98.661000000000001</c:v>
                </c:pt>
                <c:pt idx="6">
                  <c:v>83.578999999999994</c:v>
                </c:pt>
                <c:pt idx="7">
                  <c:v>152.97399999999999</c:v>
                </c:pt>
                <c:pt idx="8">
                  <c:v>79.183000000000007</c:v>
                </c:pt>
                <c:pt idx="9">
                  <c:v>54.188000000000002</c:v>
                </c:pt>
                <c:pt idx="10">
                  <c:v>75.932000000000002</c:v>
                </c:pt>
                <c:pt idx="11">
                  <c:v>93.724999999999994</c:v>
                </c:pt>
                <c:pt idx="12">
                  <c:v>66.328000000000003</c:v>
                </c:pt>
                <c:pt idx="13">
                  <c:v>91.257999999999996</c:v>
                </c:pt>
                <c:pt idx="14">
                  <c:v>75.09</c:v>
                </c:pt>
                <c:pt idx="15">
                  <c:v>88.888000000000005</c:v>
                </c:pt>
                <c:pt idx="16">
                  <c:v>63.613999999999997</c:v>
                </c:pt>
                <c:pt idx="17">
                  <c:v>59.771000000000001</c:v>
                </c:pt>
                <c:pt idx="18">
                  <c:v>92.766999999999996</c:v>
                </c:pt>
                <c:pt idx="19">
                  <c:v>243.46299999999999</c:v>
                </c:pt>
                <c:pt idx="20">
                  <c:v>125.435</c:v>
                </c:pt>
                <c:pt idx="21">
                  <c:v>79.760999999999996</c:v>
                </c:pt>
                <c:pt idx="22">
                  <c:v>115.795</c:v>
                </c:pt>
                <c:pt idx="23">
                  <c:v>361.99299999999999</c:v>
                </c:pt>
                <c:pt idx="24">
                  <c:v>215.429</c:v>
                </c:pt>
                <c:pt idx="25">
                  <c:v>174.15199999999999</c:v>
                </c:pt>
                <c:pt idx="26">
                  <c:v>162.911</c:v>
                </c:pt>
                <c:pt idx="27">
                  <c:v>99.513999999999996</c:v>
                </c:pt>
                <c:pt idx="28">
                  <c:v>127.251</c:v>
                </c:pt>
                <c:pt idx="29">
                  <c:v>65.537000000000006</c:v>
                </c:pt>
                <c:pt idx="30">
                  <c:v>51.877000000000002</c:v>
                </c:pt>
                <c:pt idx="31">
                  <c:v>87.037000000000006</c:v>
                </c:pt>
                <c:pt idx="32">
                  <c:v>44.134</c:v>
                </c:pt>
                <c:pt idx="33">
                  <c:v>53.874000000000002</c:v>
                </c:pt>
                <c:pt idx="34">
                  <c:v>116.98699999999999</c:v>
                </c:pt>
                <c:pt idx="35">
                  <c:v>93.558999999999997</c:v>
                </c:pt>
                <c:pt idx="36">
                  <c:v>75.787000000000006</c:v>
                </c:pt>
                <c:pt idx="37">
                  <c:v>75.988</c:v>
                </c:pt>
                <c:pt idx="38">
                  <c:v>64.914000000000001</c:v>
                </c:pt>
                <c:pt idx="39">
                  <c:v>128.51499999999999</c:v>
                </c:pt>
                <c:pt idx="40">
                  <c:v>73.162999999999997</c:v>
                </c:pt>
                <c:pt idx="41">
                  <c:v>57.088000000000001</c:v>
                </c:pt>
                <c:pt idx="42">
                  <c:v>127.486</c:v>
                </c:pt>
                <c:pt idx="43">
                  <c:v>225.732</c:v>
                </c:pt>
                <c:pt idx="44">
                  <c:v>88.337999999999994</c:v>
                </c:pt>
                <c:pt idx="45">
                  <c:v>91.974999999999994</c:v>
                </c:pt>
                <c:pt idx="46">
                  <c:v>111.56699999999999</c:v>
                </c:pt>
                <c:pt idx="47">
                  <c:v>65.516999999999996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986-41F3-AA9E-344B0BA108E6}"/>
            </c:ext>
          </c:extLst>
        </c:ser>
        <c:ser>
          <c:idx val="6"/>
          <c:order val="6"/>
          <c:tx>
            <c:strRef>
              <c:f>歳入!$A$33</c:f>
              <c:strCache>
                <c:ptCount val="1"/>
                <c:pt idx="0">
                  <c:v>地方債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歳入!$B$26:$AW$26</c:f>
              <c:strCache>
                <c:ptCount val="48"/>
                <c:pt idx="0">
                  <c:v>S46(1971)</c:v>
                </c:pt>
                <c:pt idx="1">
                  <c:v>S47(1972)</c:v>
                </c:pt>
                <c:pt idx="2">
                  <c:v>S48(1973)</c:v>
                </c:pt>
                <c:pt idx="3">
                  <c:v>S49(1974)</c:v>
                </c:pt>
                <c:pt idx="4">
                  <c:v>S50(1975)</c:v>
                </c:pt>
                <c:pt idx="5">
                  <c:v>S51(1976)</c:v>
                </c:pt>
                <c:pt idx="6">
                  <c:v>S52(1977)</c:v>
                </c:pt>
                <c:pt idx="7">
                  <c:v>S53(1978)</c:v>
                </c:pt>
                <c:pt idx="8">
                  <c:v>S54(1979)</c:v>
                </c:pt>
                <c:pt idx="9">
                  <c:v>S55(1980)</c:v>
                </c:pt>
                <c:pt idx="10">
                  <c:v>S56(1981)</c:v>
                </c:pt>
                <c:pt idx="11">
                  <c:v>S57(1982)</c:v>
                </c:pt>
                <c:pt idx="12">
                  <c:v>S58(1983)</c:v>
                </c:pt>
                <c:pt idx="13">
                  <c:v>S59(1984)</c:v>
                </c:pt>
                <c:pt idx="14">
                  <c:v>S60(1985)</c:v>
                </c:pt>
                <c:pt idx="15">
                  <c:v>S61(1986)</c:v>
                </c:pt>
                <c:pt idx="16">
                  <c:v>S62(1987)</c:v>
                </c:pt>
                <c:pt idx="17">
                  <c:v>S63(1988)</c:v>
                </c:pt>
                <c:pt idx="18">
                  <c:v>H1(1989)</c:v>
                </c:pt>
                <c:pt idx="19">
                  <c:v>H2(1990)</c:v>
                </c:pt>
                <c:pt idx="20">
                  <c:v>H3(1991)</c:v>
                </c:pt>
                <c:pt idx="21">
                  <c:v>H4(1992)</c:v>
                </c:pt>
                <c:pt idx="22">
                  <c:v>H5(1993)</c:v>
                </c:pt>
                <c:pt idx="23">
                  <c:v>H6(1994)</c:v>
                </c:pt>
                <c:pt idx="24">
                  <c:v>H7(1995)</c:v>
                </c:pt>
                <c:pt idx="25">
                  <c:v>H8(1996)</c:v>
                </c:pt>
                <c:pt idx="26">
                  <c:v>H9(1997)</c:v>
                </c:pt>
                <c:pt idx="27">
                  <c:v>H10(1998)</c:v>
                </c:pt>
                <c:pt idx="28">
                  <c:v>H11(1999)</c:v>
                </c:pt>
                <c:pt idx="29">
                  <c:v>H12(2000)</c:v>
                </c:pt>
                <c:pt idx="30">
                  <c:v>H13(2001)</c:v>
                </c:pt>
                <c:pt idx="31">
                  <c:v>H14(2002)</c:v>
                </c:pt>
                <c:pt idx="32">
                  <c:v>H15(2003)</c:v>
                </c:pt>
                <c:pt idx="33">
                  <c:v>H16(2004)</c:v>
                </c:pt>
                <c:pt idx="34">
                  <c:v>H17(2005)</c:v>
                </c:pt>
                <c:pt idx="35">
                  <c:v>H18(2006)</c:v>
                </c:pt>
                <c:pt idx="36">
                  <c:v>H19(2007)</c:v>
                </c:pt>
                <c:pt idx="37">
                  <c:v>H20(2008)</c:v>
                </c:pt>
                <c:pt idx="38">
                  <c:v>H21(2009)</c:v>
                </c:pt>
                <c:pt idx="39">
                  <c:v>H22(2010)</c:v>
                </c:pt>
                <c:pt idx="40">
                  <c:v>H23(2011)</c:v>
                </c:pt>
                <c:pt idx="41">
                  <c:v>H24(2012)</c:v>
                </c:pt>
                <c:pt idx="42">
                  <c:v>H25(2013)</c:v>
                </c:pt>
                <c:pt idx="43">
                  <c:v>H26(2014)</c:v>
                </c:pt>
                <c:pt idx="44">
                  <c:v>H27(2015)</c:v>
                </c:pt>
                <c:pt idx="45">
                  <c:v>H28(2016)</c:v>
                </c:pt>
                <c:pt idx="46">
                  <c:v>H29(2017)</c:v>
                </c:pt>
                <c:pt idx="47">
                  <c:v>H30(2018)</c:v>
                </c:pt>
              </c:strCache>
            </c:strRef>
          </c:cat>
          <c:val>
            <c:numRef>
              <c:f>歳入!$B$33:$AW$33</c:f>
              <c:numCache>
                <c:formatCode>#,##0_);[Red]\(#,##0\)</c:formatCode>
                <c:ptCount val="48"/>
                <c:pt idx="0">
                  <c:v>49.7</c:v>
                </c:pt>
                <c:pt idx="1">
                  <c:v>85.7</c:v>
                </c:pt>
                <c:pt idx="2">
                  <c:v>91.5</c:v>
                </c:pt>
                <c:pt idx="3">
                  <c:v>101.5</c:v>
                </c:pt>
                <c:pt idx="4">
                  <c:v>165.4</c:v>
                </c:pt>
                <c:pt idx="5">
                  <c:v>349.7</c:v>
                </c:pt>
                <c:pt idx="6">
                  <c:v>332.65</c:v>
                </c:pt>
                <c:pt idx="7">
                  <c:v>343</c:v>
                </c:pt>
                <c:pt idx="8">
                  <c:v>320.10000000000002</c:v>
                </c:pt>
                <c:pt idx="9">
                  <c:v>450.1</c:v>
                </c:pt>
                <c:pt idx="10">
                  <c:v>284.10000000000002</c:v>
                </c:pt>
                <c:pt idx="11">
                  <c:v>536.29999999999995</c:v>
                </c:pt>
                <c:pt idx="12">
                  <c:v>565.1</c:v>
                </c:pt>
                <c:pt idx="13">
                  <c:v>478.4</c:v>
                </c:pt>
                <c:pt idx="14">
                  <c:v>412.8</c:v>
                </c:pt>
                <c:pt idx="15">
                  <c:v>375.2</c:v>
                </c:pt>
                <c:pt idx="16">
                  <c:v>352.26799999999997</c:v>
                </c:pt>
                <c:pt idx="17">
                  <c:v>335.6</c:v>
                </c:pt>
                <c:pt idx="18">
                  <c:v>326.5</c:v>
                </c:pt>
                <c:pt idx="19">
                  <c:v>360.2</c:v>
                </c:pt>
                <c:pt idx="20">
                  <c:v>485.2</c:v>
                </c:pt>
                <c:pt idx="21">
                  <c:v>436.2</c:v>
                </c:pt>
                <c:pt idx="22">
                  <c:v>549.29999999999995</c:v>
                </c:pt>
                <c:pt idx="23">
                  <c:v>439.7</c:v>
                </c:pt>
                <c:pt idx="24">
                  <c:v>558.70000000000005</c:v>
                </c:pt>
                <c:pt idx="25">
                  <c:v>873.7</c:v>
                </c:pt>
                <c:pt idx="26">
                  <c:v>1102.9000000000001</c:v>
                </c:pt>
                <c:pt idx="27">
                  <c:v>505</c:v>
                </c:pt>
                <c:pt idx="28">
                  <c:v>357.9</c:v>
                </c:pt>
                <c:pt idx="29">
                  <c:v>473.5</c:v>
                </c:pt>
                <c:pt idx="30">
                  <c:v>487.7</c:v>
                </c:pt>
                <c:pt idx="31">
                  <c:v>467.2</c:v>
                </c:pt>
                <c:pt idx="32">
                  <c:v>617.5</c:v>
                </c:pt>
                <c:pt idx="33">
                  <c:v>550.70000000000005</c:v>
                </c:pt>
                <c:pt idx="34">
                  <c:v>382.5</c:v>
                </c:pt>
                <c:pt idx="35">
                  <c:v>537.29999999999995</c:v>
                </c:pt>
                <c:pt idx="36">
                  <c:v>961.07899999999995</c:v>
                </c:pt>
                <c:pt idx="37">
                  <c:v>230.554</c:v>
                </c:pt>
                <c:pt idx="38">
                  <c:v>697.072</c:v>
                </c:pt>
                <c:pt idx="39">
                  <c:v>273.10000000000002</c:v>
                </c:pt>
                <c:pt idx="40">
                  <c:v>474.41</c:v>
                </c:pt>
                <c:pt idx="41">
                  <c:v>716.66499999999996</c:v>
                </c:pt>
                <c:pt idx="42">
                  <c:v>622.40599999999995</c:v>
                </c:pt>
                <c:pt idx="43">
                  <c:v>1199.269</c:v>
                </c:pt>
                <c:pt idx="44">
                  <c:v>786.90200000000004</c:v>
                </c:pt>
                <c:pt idx="45">
                  <c:v>652.88</c:v>
                </c:pt>
                <c:pt idx="46">
                  <c:v>899.66</c:v>
                </c:pt>
                <c:pt idx="47">
                  <c:v>357.40300000000002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86-41F3-AA9E-344B0BA108E6}"/>
            </c:ext>
          </c:extLst>
        </c:ser>
        <c:ser>
          <c:idx val="7"/>
          <c:order val="7"/>
          <c:tx>
            <c:strRef>
              <c:f>歳入!$A$34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歳入!$B$26:$AW$26</c:f>
              <c:strCache>
                <c:ptCount val="48"/>
                <c:pt idx="0">
                  <c:v>S46(1971)</c:v>
                </c:pt>
                <c:pt idx="1">
                  <c:v>S47(1972)</c:v>
                </c:pt>
                <c:pt idx="2">
                  <c:v>S48(1973)</c:v>
                </c:pt>
                <c:pt idx="3">
                  <c:v>S49(1974)</c:v>
                </c:pt>
                <c:pt idx="4">
                  <c:v>S50(1975)</c:v>
                </c:pt>
                <c:pt idx="5">
                  <c:v>S51(1976)</c:v>
                </c:pt>
                <c:pt idx="6">
                  <c:v>S52(1977)</c:v>
                </c:pt>
                <c:pt idx="7">
                  <c:v>S53(1978)</c:v>
                </c:pt>
                <c:pt idx="8">
                  <c:v>S54(1979)</c:v>
                </c:pt>
                <c:pt idx="9">
                  <c:v>S55(1980)</c:v>
                </c:pt>
                <c:pt idx="10">
                  <c:v>S56(1981)</c:v>
                </c:pt>
                <c:pt idx="11">
                  <c:v>S57(1982)</c:v>
                </c:pt>
                <c:pt idx="12">
                  <c:v>S58(1983)</c:v>
                </c:pt>
                <c:pt idx="13">
                  <c:v>S59(1984)</c:v>
                </c:pt>
                <c:pt idx="14">
                  <c:v>S60(1985)</c:v>
                </c:pt>
                <c:pt idx="15">
                  <c:v>S61(1986)</c:v>
                </c:pt>
                <c:pt idx="16">
                  <c:v>S62(1987)</c:v>
                </c:pt>
                <c:pt idx="17">
                  <c:v>S63(1988)</c:v>
                </c:pt>
                <c:pt idx="18">
                  <c:v>H1(1989)</c:v>
                </c:pt>
                <c:pt idx="19">
                  <c:v>H2(1990)</c:v>
                </c:pt>
                <c:pt idx="20">
                  <c:v>H3(1991)</c:v>
                </c:pt>
                <c:pt idx="21">
                  <c:v>H4(1992)</c:v>
                </c:pt>
                <c:pt idx="22">
                  <c:v>H5(1993)</c:v>
                </c:pt>
                <c:pt idx="23">
                  <c:v>H6(1994)</c:v>
                </c:pt>
                <c:pt idx="24">
                  <c:v>H7(1995)</c:v>
                </c:pt>
                <c:pt idx="25">
                  <c:v>H8(1996)</c:v>
                </c:pt>
                <c:pt idx="26">
                  <c:v>H9(1997)</c:v>
                </c:pt>
                <c:pt idx="27">
                  <c:v>H10(1998)</c:v>
                </c:pt>
                <c:pt idx="28">
                  <c:v>H11(1999)</c:v>
                </c:pt>
                <c:pt idx="29">
                  <c:v>H12(2000)</c:v>
                </c:pt>
                <c:pt idx="30">
                  <c:v>H13(2001)</c:v>
                </c:pt>
                <c:pt idx="31">
                  <c:v>H14(2002)</c:v>
                </c:pt>
                <c:pt idx="32">
                  <c:v>H15(2003)</c:v>
                </c:pt>
                <c:pt idx="33">
                  <c:v>H16(2004)</c:v>
                </c:pt>
                <c:pt idx="34">
                  <c:v>H17(2005)</c:v>
                </c:pt>
                <c:pt idx="35">
                  <c:v>H18(2006)</c:v>
                </c:pt>
                <c:pt idx="36">
                  <c:v>H19(2007)</c:v>
                </c:pt>
                <c:pt idx="37">
                  <c:v>H20(2008)</c:v>
                </c:pt>
                <c:pt idx="38">
                  <c:v>H21(2009)</c:v>
                </c:pt>
                <c:pt idx="39">
                  <c:v>H22(2010)</c:v>
                </c:pt>
                <c:pt idx="40">
                  <c:v>H23(2011)</c:v>
                </c:pt>
                <c:pt idx="41">
                  <c:v>H24(2012)</c:v>
                </c:pt>
                <c:pt idx="42">
                  <c:v>H25(2013)</c:v>
                </c:pt>
                <c:pt idx="43">
                  <c:v>H26(2014)</c:v>
                </c:pt>
                <c:pt idx="44">
                  <c:v>H27(2015)</c:v>
                </c:pt>
                <c:pt idx="45">
                  <c:v>H28(2016)</c:v>
                </c:pt>
                <c:pt idx="46">
                  <c:v>H29(2017)</c:v>
                </c:pt>
                <c:pt idx="47">
                  <c:v>H30(2018)</c:v>
                </c:pt>
              </c:strCache>
            </c:strRef>
          </c:cat>
          <c:val>
            <c:numRef>
              <c:f>歳入!$B$34:$AW$34</c:f>
              <c:numCache>
                <c:formatCode>#,##0_);[Red]\(#,##0\)</c:formatCode>
                <c:ptCount val="48"/>
                <c:pt idx="0">
                  <c:v>45.675999999999931</c:v>
                </c:pt>
                <c:pt idx="1">
                  <c:v>72.384999999999991</c:v>
                </c:pt>
                <c:pt idx="2">
                  <c:v>90.920000000000073</c:v>
                </c:pt>
                <c:pt idx="3">
                  <c:v>149.59799999999996</c:v>
                </c:pt>
                <c:pt idx="4">
                  <c:v>84.230999999999767</c:v>
                </c:pt>
                <c:pt idx="5">
                  <c:v>94.092999999999847</c:v>
                </c:pt>
                <c:pt idx="6">
                  <c:v>123.702</c:v>
                </c:pt>
                <c:pt idx="7">
                  <c:v>186.69900000000052</c:v>
                </c:pt>
                <c:pt idx="8">
                  <c:v>152.51800000000048</c:v>
                </c:pt>
                <c:pt idx="9">
                  <c:v>198.84400000000005</c:v>
                </c:pt>
                <c:pt idx="10">
                  <c:v>263.88200000000052</c:v>
                </c:pt>
                <c:pt idx="11">
                  <c:v>224.74400000000014</c:v>
                </c:pt>
                <c:pt idx="12">
                  <c:v>228.73500000000013</c:v>
                </c:pt>
                <c:pt idx="13">
                  <c:v>236.75399999999945</c:v>
                </c:pt>
                <c:pt idx="14">
                  <c:v>212.58299999999963</c:v>
                </c:pt>
                <c:pt idx="15">
                  <c:v>177.2800000000002</c:v>
                </c:pt>
                <c:pt idx="16">
                  <c:v>299.22400000000016</c:v>
                </c:pt>
                <c:pt idx="17">
                  <c:v>222.6579999999999</c:v>
                </c:pt>
                <c:pt idx="18">
                  <c:v>199.33099999999968</c:v>
                </c:pt>
                <c:pt idx="19">
                  <c:v>248.46599999999989</c:v>
                </c:pt>
                <c:pt idx="20">
                  <c:v>197.86400000000094</c:v>
                </c:pt>
                <c:pt idx="21">
                  <c:v>291.09499999999935</c:v>
                </c:pt>
                <c:pt idx="22">
                  <c:v>523.17700000000059</c:v>
                </c:pt>
                <c:pt idx="23">
                  <c:v>411.93000000000029</c:v>
                </c:pt>
                <c:pt idx="24">
                  <c:v>298.09300000000076</c:v>
                </c:pt>
                <c:pt idx="25">
                  <c:v>361.22299999999996</c:v>
                </c:pt>
                <c:pt idx="26">
                  <c:v>476.4970000000003</c:v>
                </c:pt>
                <c:pt idx="27">
                  <c:v>533.38100000000031</c:v>
                </c:pt>
                <c:pt idx="28">
                  <c:v>414.23300000000017</c:v>
                </c:pt>
                <c:pt idx="29">
                  <c:v>365.59500000000025</c:v>
                </c:pt>
                <c:pt idx="30">
                  <c:v>471.34000000000015</c:v>
                </c:pt>
                <c:pt idx="31">
                  <c:v>289.20999999999913</c:v>
                </c:pt>
                <c:pt idx="32">
                  <c:v>241.85899999999992</c:v>
                </c:pt>
                <c:pt idx="33">
                  <c:v>282.00800000000027</c:v>
                </c:pt>
                <c:pt idx="34">
                  <c:v>254.73700000000008</c:v>
                </c:pt>
                <c:pt idx="35">
                  <c:v>414.79999999999927</c:v>
                </c:pt>
                <c:pt idx="36">
                  <c:v>1128.5910000000003</c:v>
                </c:pt>
                <c:pt idx="37">
                  <c:v>555.88100000000031</c:v>
                </c:pt>
                <c:pt idx="38">
                  <c:v>684.14099999999962</c:v>
                </c:pt>
                <c:pt idx="39">
                  <c:v>474.28799999999956</c:v>
                </c:pt>
                <c:pt idx="40">
                  <c:v>715.56800000000112</c:v>
                </c:pt>
                <c:pt idx="41">
                  <c:v>644.88000000000011</c:v>
                </c:pt>
                <c:pt idx="42">
                  <c:v>1420.098</c:v>
                </c:pt>
                <c:pt idx="43">
                  <c:v>739.39199999999983</c:v>
                </c:pt>
                <c:pt idx="44">
                  <c:v>513.57300000000123</c:v>
                </c:pt>
                <c:pt idx="45">
                  <c:v>495.16800000000057</c:v>
                </c:pt>
                <c:pt idx="46">
                  <c:v>455.64900000000034</c:v>
                </c:pt>
                <c:pt idx="47">
                  <c:v>732.08700000000044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986-41F3-AA9E-344B0BA108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2747663"/>
        <c:axId val="912748495"/>
      </c:barChart>
      <c:catAx>
        <c:axId val="912747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912748495"/>
        <c:crosses val="autoZero"/>
        <c:auto val="1"/>
        <c:lblAlgn val="ctr"/>
        <c:lblOffset val="100"/>
        <c:noMultiLvlLbl val="0"/>
      </c:catAx>
      <c:valAx>
        <c:axId val="912748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912747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歳入!$A$65</c:f>
              <c:strCache>
                <c:ptCount val="1"/>
                <c:pt idx="0">
                  <c:v>経常 一般財源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歳入!$B$64:$R$64</c:f>
              <c:strCache>
                <c:ptCount val="17"/>
                <c:pt idx="0">
                  <c:v>H14(2002)</c:v>
                </c:pt>
                <c:pt idx="1">
                  <c:v>H15(2003)</c:v>
                </c:pt>
                <c:pt idx="2">
                  <c:v>H16(2004)</c:v>
                </c:pt>
                <c:pt idx="3">
                  <c:v>H17(2005)</c:v>
                </c:pt>
                <c:pt idx="4">
                  <c:v>H18(2006)</c:v>
                </c:pt>
                <c:pt idx="5">
                  <c:v>H19(2007)</c:v>
                </c:pt>
                <c:pt idx="6">
                  <c:v>H20(2008)</c:v>
                </c:pt>
                <c:pt idx="7">
                  <c:v>H21(2009)</c:v>
                </c:pt>
                <c:pt idx="8">
                  <c:v>H22(2010)</c:v>
                </c:pt>
                <c:pt idx="9">
                  <c:v>H23(2011)</c:v>
                </c:pt>
                <c:pt idx="10">
                  <c:v>H24(2012)</c:v>
                </c:pt>
                <c:pt idx="11">
                  <c:v>H25(2013)</c:v>
                </c:pt>
                <c:pt idx="12">
                  <c:v>H26(2014)</c:v>
                </c:pt>
                <c:pt idx="13">
                  <c:v>H27(2015)</c:v>
                </c:pt>
                <c:pt idx="14">
                  <c:v>H28(2016)</c:v>
                </c:pt>
                <c:pt idx="15">
                  <c:v>H29(2017)</c:v>
                </c:pt>
                <c:pt idx="16">
                  <c:v>H30(2018)</c:v>
                </c:pt>
              </c:strCache>
            </c:strRef>
          </c:cat>
          <c:val>
            <c:numRef>
              <c:f>歳入!$B$65:$R$65</c:f>
              <c:numCache>
                <c:formatCode>#,##0_);[Red]\(#,##0\)</c:formatCode>
                <c:ptCount val="17"/>
                <c:pt idx="0">
                  <c:v>2755.7730000000001</c:v>
                </c:pt>
                <c:pt idx="1">
                  <c:v>2586.0259999999998</c:v>
                </c:pt>
                <c:pt idx="2">
                  <c:v>2569.1950000000002</c:v>
                </c:pt>
                <c:pt idx="3">
                  <c:v>2642.5569999999998</c:v>
                </c:pt>
                <c:pt idx="4">
                  <c:v>2741.89</c:v>
                </c:pt>
                <c:pt idx="5">
                  <c:v>2742.6640000000002</c:v>
                </c:pt>
                <c:pt idx="6">
                  <c:v>2784.2</c:v>
                </c:pt>
                <c:pt idx="7">
                  <c:v>2769.5430000000001</c:v>
                </c:pt>
                <c:pt idx="8">
                  <c:v>2898.3180000000002</c:v>
                </c:pt>
                <c:pt idx="9">
                  <c:v>2968.3890000000001</c:v>
                </c:pt>
                <c:pt idx="10">
                  <c:v>3039.3009999999999</c:v>
                </c:pt>
                <c:pt idx="11">
                  <c:v>3077.5349999999999</c:v>
                </c:pt>
                <c:pt idx="12">
                  <c:v>2974.9279999999999</c:v>
                </c:pt>
                <c:pt idx="13">
                  <c:v>3057.3449999999998</c:v>
                </c:pt>
                <c:pt idx="14">
                  <c:v>3003.1170000000002</c:v>
                </c:pt>
                <c:pt idx="15">
                  <c:v>2989.078</c:v>
                </c:pt>
                <c:pt idx="16">
                  <c:v>3038.8449999999998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8C-4AAA-8204-BDCA54D12A3A}"/>
            </c:ext>
          </c:extLst>
        </c:ser>
        <c:ser>
          <c:idx val="1"/>
          <c:order val="1"/>
          <c:tx>
            <c:strRef>
              <c:f>歳入!$A$66</c:f>
              <c:strCache>
                <c:ptCount val="1"/>
                <c:pt idx="0">
                  <c:v>経常 特定財源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歳入!$B$64:$R$64</c:f>
              <c:strCache>
                <c:ptCount val="17"/>
                <c:pt idx="0">
                  <c:v>H14(2002)</c:v>
                </c:pt>
                <c:pt idx="1">
                  <c:v>H15(2003)</c:v>
                </c:pt>
                <c:pt idx="2">
                  <c:v>H16(2004)</c:v>
                </c:pt>
                <c:pt idx="3">
                  <c:v>H17(2005)</c:v>
                </c:pt>
                <c:pt idx="4">
                  <c:v>H18(2006)</c:v>
                </c:pt>
                <c:pt idx="5">
                  <c:v>H19(2007)</c:v>
                </c:pt>
                <c:pt idx="6">
                  <c:v>H20(2008)</c:v>
                </c:pt>
                <c:pt idx="7">
                  <c:v>H21(2009)</c:v>
                </c:pt>
                <c:pt idx="8">
                  <c:v>H22(2010)</c:v>
                </c:pt>
                <c:pt idx="9">
                  <c:v>H23(2011)</c:v>
                </c:pt>
                <c:pt idx="10">
                  <c:v>H24(2012)</c:v>
                </c:pt>
                <c:pt idx="11">
                  <c:v>H25(2013)</c:v>
                </c:pt>
                <c:pt idx="12">
                  <c:v>H26(2014)</c:v>
                </c:pt>
                <c:pt idx="13">
                  <c:v>H27(2015)</c:v>
                </c:pt>
                <c:pt idx="14">
                  <c:v>H28(2016)</c:v>
                </c:pt>
                <c:pt idx="15">
                  <c:v>H29(2017)</c:v>
                </c:pt>
                <c:pt idx="16">
                  <c:v>H30(2018)</c:v>
                </c:pt>
              </c:strCache>
            </c:strRef>
          </c:cat>
          <c:val>
            <c:numRef>
              <c:f>歳入!$B$66:$R$66</c:f>
              <c:numCache>
                <c:formatCode>#,##0_);[Red]\(#,##0\)</c:formatCode>
                <c:ptCount val="17"/>
                <c:pt idx="0">
                  <c:v>257.67399999999998</c:v>
                </c:pt>
                <c:pt idx="1">
                  <c:v>311.517</c:v>
                </c:pt>
                <c:pt idx="2">
                  <c:v>287.721</c:v>
                </c:pt>
                <c:pt idx="3">
                  <c:v>279.05700000000002</c:v>
                </c:pt>
                <c:pt idx="4">
                  <c:v>263.125</c:v>
                </c:pt>
                <c:pt idx="5">
                  <c:v>257.58</c:v>
                </c:pt>
                <c:pt idx="6">
                  <c:v>313.8</c:v>
                </c:pt>
                <c:pt idx="7">
                  <c:v>366.08</c:v>
                </c:pt>
                <c:pt idx="8">
                  <c:v>416.017</c:v>
                </c:pt>
                <c:pt idx="9">
                  <c:v>438.23399999999998</c:v>
                </c:pt>
                <c:pt idx="10">
                  <c:v>442.80900000000003</c:v>
                </c:pt>
                <c:pt idx="11">
                  <c:v>454.041</c:v>
                </c:pt>
                <c:pt idx="12">
                  <c:v>493.423</c:v>
                </c:pt>
                <c:pt idx="13">
                  <c:v>461.64</c:v>
                </c:pt>
                <c:pt idx="14">
                  <c:v>484.93599999999998</c:v>
                </c:pt>
                <c:pt idx="15">
                  <c:v>490.976</c:v>
                </c:pt>
                <c:pt idx="16">
                  <c:v>496.49700000000001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8C-4AAA-8204-BDCA54D12A3A}"/>
            </c:ext>
          </c:extLst>
        </c:ser>
        <c:ser>
          <c:idx val="2"/>
          <c:order val="2"/>
          <c:tx>
            <c:strRef>
              <c:f>歳入!$A$67</c:f>
              <c:strCache>
                <c:ptCount val="1"/>
                <c:pt idx="0">
                  <c:v>臨時 一般財源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歳入!$B$64:$R$64</c:f>
              <c:strCache>
                <c:ptCount val="17"/>
                <c:pt idx="0">
                  <c:v>H14(2002)</c:v>
                </c:pt>
                <c:pt idx="1">
                  <c:v>H15(2003)</c:v>
                </c:pt>
                <c:pt idx="2">
                  <c:v>H16(2004)</c:v>
                </c:pt>
                <c:pt idx="3">
                  <c:v>H17(2005)</c:v>
                </c:pt>
                <c:pt idx="4">
                  <c:v>H18(2006)</c:v>
                </c:pt>
                <c:pt idx="5">
                  <c:v>H19(2007)</c:v>
                </c:pt>
                <c:pt idx="6">
                  <c:v>H20(2008)</c:v>
                </c:pt>
                <c:pt idx="7">
                  <c:v>H21(2009)</c:v>
                </c:pt>
                <c:pt idx="8">
                  <c:v>H22(2010)</c:v>
                </c:pt>
                <c:pt idx="9">
                  <c:v>H23(2011)</c:v>
                </c:pt>
                <c:pt idx="10">
                  <c:v>H24(2012)</c:v>
                </c:pt>
                <c:pt idx="11">
                  <c:v>H25(2013)</c:v>
                </c:pt>
                <c:pt idx="12">
                  <c:v>H26(2014)</c:v>
                </c:pt>
                <c:pt idx="13">
                  <c:v>H27(2015)</c:v>
                </c:pt>
                <c:pt idx="14">
                  <c:v>H28(2016)</c:v>
                </c:pt>
                <c:pt idx="15">
                  <c:v>H29(2017)</c:v>
                </c:pt>
                <c:pt idx="16">
                  <c:v>H30(2018)</c:v>
                </c:pt>
              </c:strCache>
            </c:strRef>
          </c:cat>
          <c:val>
            <c:numRef>
              <c:f>歳入!$B$67:$R$67</c:f>
              <c:numCache>
                <c:formatCode>#,##0_);[Red]\(#,##0\)</c:formatCode>
                <c:ptCount val="17"/>
                <c:pt idx="0">
                  <c:v>558.04</c:v>
                </c:pt>
                <c:pt idx="1">
                  <c:v>608.93899999999996</c:v>
                </c:pt>
                <c:pt idx="2">
                  <c:v>558.63699999999994</c:v>
                </c:pt>
                <c:pt idx="3">
                  <c:v>463.81900000000002</c:v>
                </c:pt>
                <c:pt idx="4">
                  <c:v>467.267</c:v>
                </c:pt>
                <c:pt idx="5">
                  <c:v>1296.748</c:v>
                </c:pt>
                <c:pt idx="6">
                  <c:v>510.48399999999998</c:v>
                </c:pt>
                <c:pt idx="7">
                  <c:v>1260.71</c:v>
                </c:pt>
                <c:pt idx="8">
                  <c:v>965.36300000000006</c:v>
                </c:pt>
                <c:pt idx="9">
                  <c:v>1143.223</c:v>
                </c:pt>
                <c:pt idx="10">
                  <c:v>559.43799999999999</c:v>
                </c:pt>
                <c:pt idx="11">
                  <c:v>692.76300000000003</c:v>
                </c:pt>
                <c:pt idx="12">
                  <c:v>678.97</c:v>
                </c:pt>
                <c:pt idx="13">
                  <c:v>617.24599999999998</c:v>
                </c:pt>
                <c:pt idx="14">
                  <c:v>508.10700000000003</c:v>
                </c:pt>
                <c:pt idx="15">
                  <c:v>616.69799999999998</c:v>
                </c:pt>
                <c:pt idx="16">
                  <c:v>764.50599999999997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8C-4AAA-8204-BDCA54D12A3A}"/>
            </c:ext>
          </c:extLst>
        </c:ser>
        <c:ser>
          <c:idx val="3"/>
          <c:order val="3"/>
          <c:tx>
            <c:strRef>
              <c:f>歳入!$A$68</c:f>
              <c:strCache>
                <c:ptCount val="1"/>
                <c:pt idx="0">
                  <c:v>臨時 特定財源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歳入!$B$64:$R$64</c:f>
              <c:strCache>
                <c:ptCount val="17"/>
                <c:pt idx="0">
                  <c:v>H14(2002)</c:v>
                </c:pt>
                <c:pt idx="1">
                  <c:v>H15(2003)</c:v>
                </c:pt>
                <c:pt idx="2">
                  <c:v>H16(2004)</c:v>
                </c:pt>
                <c:pt idx="3">
                  <c:v>H17(2005)</c:v>
                </c:pt>
                <c:pt idx="4">
                  <c:v>H18(2006)</c:v>
                </c:pt>
                <c:pt idx="5">
                  <c:v>H19(2007)</c:v>
                </c:pt>
                <c:pt idx="6">
                  <c:v>H20(2008)</c:v>
                </c:pt>
                <c:pt idx="7">
                  <c:v>H21(2009)</c:v>
                </c:pt>
                <c:pt idx="8">
                  <c:v>H22(2010)</c:v>
                </c:pt>
                <c:pt idx="9">
                  <c:v>H23(2011)</c:v>
                </c:pt>
                <c:pt idx="10">
                  <c:v>H24(2012)</c:v>
                </c:pt>
                <c:pt idx="11">
                  <c:v>H25(2013)</c:v>
                </c:pt>
                <c:pt idx="12">
                  <c:v>H26(2014)</c:v>
                </c:pt>
                <c:pt idx="13">
                  <c:v>H27(2015)</c:v>
                </c:pt>
                <c:pt idx="14">
                  <c:v>H28(2016)</c:v>
                </c:pt>
                <c:pt idx="15">
                  <c:v>H29(2017)</c:v>
                </c:pt>
                <c:pt idx="16">
                  <c:v>H30(2018)</c:v>
                </c:pt>
              </c:strCache>
            </c:strRef>
          </c:cat>
          <c:val>
            <c:numRef>
              <c:f>歳入!$B$68:$R$68</c:f>
              <c:numCache>
                <c:formatCode>#,##0_);[Red]\(#,##0\)</c:formatCode>
                <c:ptCount val="17"/>
                <c:pt idx="0">
                  <c:v>909.83399999999995</c:v>
                </c:pt>
                <c:pt idx="1">
                  <c:v>768.96699999999998</c:v>
                </c:pt>
                <c:pt idx="2">
                  <c:v>564.12300000000005</c:v>
                </c:pt>
                <c:pt idx="3">
                  <c:v>640.92399999999998</c:v>
                </c:pt>
                <c:pt idx="4">
                  <c:v>1092.6990000000001</c:v>
                </c:pt>
                <c:pt idx="5">
                  <c:v>1309.568</c:v>
                </c:pt>
                <c:pt idx="6">
                  <c:v>653.28399999999999</c:v>
                </c:pt>
                <c:pt idx="7">
                  <c:v>833.81</c:v>
                </c:pt>
                <c:pt idx="8">
                  <c:v>332.04599999999999</c:v>
                </c:pt>
                <c:pt idx="9">
                  <c:v>832.13300000000004</c:v>
                </c:pt>
                <c:pt idx="10">
                  <c:v>1156.8040000000001</c:v>
                </c:pt>
                <c:pt idx="11">
                  <c:v>1981.9649999999999</c:v>
                </c:pt>
                <c:pt idx="12">
                  <c:v>2023.18</c:v>
                </c:pt>
                <c:pt idx="13">
                  <c:v>1135.213</c:v>
                </c:pt>
                <c:pt idx="14">
                  <c:v>973.09400000000005</c:v>
                </c:pt>
                <c:pt idx="15">
                  <c:v>1059.9939999999999</c:v>
                </c:pt>
                <c:pt idx="16">
                  <c:v>535.07100000000003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8C-4AAA-8204-BDCA54D12A3A}"/>
            </c:ext>
          </c:extLst>
        </c:ser>
        <c:ser>
          <c:idx val="4"/>
          <c:order val="4"/>
          <c:tx>
            <c:strRef>
              <c:f>歳入!$A$69</c:f>
              <c:strCache>
                <c:ptCount val="1"/>
                <c:pt idx="0">
                  <c:v>合計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歳入!$B$64:$R$64</c:f>
              <c:strCache>
                <c:ptCount val="17"/>
                <c:pt idx="0">
                  <c:v>H14(2002)</c:v>
                </c:pt>
                <c:pt idx="1">
                  <c:v>H15(2003)</c:v>
                </c:pt>
                <c:pt idx="2">
                  <c:v>H16(2004)</c:v>
                </c:pt>
                <c:pt idx="3">
                  <c:v>H17(2005)</c:v>
                </c:pt>
                <c:pt idx="4">
                  <c:v>H18(2006)</c:v>
                </c:pt>
                <c:pt idx="5">
                  <c:v>H19(2007)</c:v>
                </c:pt>
                <c:pt idx="6">
                  <c:v>H20(2008)</c:v>
                </c:pt>
                <c:pt idx="7">
                  <c:v>H21(2009)</c:v>
                </c:pt>
                <c:pt idx="8">
                  <c:v>H22(2010)</c:v>
                </c:pt>
                <c:pt idx="9">
                  <c:v>H23(2011)</c:v>
                </c:pt>
                <c:pt idx="10">
                  <c:v>H24(2012)</c:v>
                </c:pt>
                <c:pt idx="11">
                  <c:v>H25(2013)</c:v>
                </c:pt>
                <c:pt idx="12">
                  <c:v>H26(2014)</c:v>
                </c:pt>
                <c:pt idx="13">
                  <c:v>H27(2015)</c:v>
                </c:pt>
                <c:pt idx="14">
                  <c:v>H28(2016)</c:v>
                </c:pt>
                <c:pt idx="15">
                  <c:v>H29(2017)</c:v>
                </c:pt>
                <c:pt idx="16">
                  <c:v>H30(2018)</c:v>
                </c:pt>
              </c:strCache>
            </c:strRef>
          </c:cat>
          <c:val>
            <c:numRef>
              <c:f>歳入!$B$69:$R$69</c:f>
              <c:numCache>
                <c:formatCode>#,##0_);[Red]\(#,##0\)</c:formatCode>
                <c:ptCount val="17"/>
                <c:pt idx="0">
                  <c:v>4481.3209999999999</c:v>
                </c:pt>
                <c:pt idx="1">
                  <c:v>4275.4489999999996</c:v>
                </c:pt>
                <c:pt idx="2">
                  <c:v>3979.6759999999999</c:v>
                </c:pt>
                <c:pt idx="3">
                  <c:v>4026.357</c:v>
                </c:pt>
                <c:pt idx="4">
                  <c:v>4564.9809999999998</c:v>
                </c:pt>
                <c:pt idx="5">
                  <c:v>5606.56</c:v>
                </c:pt>
                <c:pt idx="6">
                  <c:v>4261.768</c:v>
                </c:pt>
                <c:pt idx="7">
                  <c:v>5230.143</c:v>
                </c:pt>
                <c:pt idx="8">
                  <c:v>4611.7439999999997</c:v>
                </c:pt>
                <c:pt idx="9">
                  <c:v>5381.9790000000003</c:v>
                </c:pt>
                <c:pt idx="10">
                  <c:v>5198.3519999999999</c:v>
                </c:pt>
                <c:pt idx="11">
                  <c:v>6206.3040000000001</c:v>
                </c:pt>
                <c:pt idx="12">
                  <c:v>6170.5010000000002</c:v>
                </c:pt>
                <c:pt idx="13">
                  <c:v>5271.4440000000004</c:v>
                </c:pt>
                <c:pt idx="14">
                  <c:v>4969.2539999999999</c:v>
                </c:pt>
                <c:pt idx="15">
                  <c:v>5156.7460000000001</c:v>
                </c:pt>
                <c:pt idx="16">
                  <c:v>4834.9189999999999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8C-4AAA-8204-BDCA54D12A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2731855"/>
        <c:axId val="912748911"/>
      </c:barChart>
      <c:catAx>
        <c:axId val="912731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912748911"/>
        <c:crosses val="autoZero"/>
        <c:auto val="1"/>
        <c:lblAlgn val="ctr"/>
        <c:lblOffset val="100"/>
        <c:noMultiLvlLbl val="0"/>
      </c:catAx>
      <c:valAx>
        <c:axId val="912748911"/>
        <c:scaling>
          <c:orientation val="minMax"/>
          <c:max val="7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912731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歳出!$A$19</c:f>
              <c:strCache>
                <c:ptCount val="1"/>
                <c:pt idx="0">
                  <c:v>人件費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歳出!$B$18:$AW$18</c:f>
              <c:strCache>
                <c:ptCount val="48"/>
                <c:pt idx="0">
                  <c:v>S46(1971)</c:v>
                </c:pt>
                <c:pt idx="1">
                  <c:v>S47(1972)</c:v>
                </c:pt>
                <c:pt idx="2">
                  <c:v>S48(1973)</c:v>
                </c:pt>
                <c:pt idx="3">
                  <c:v>S49(1974)</c:v>
                </c:pt>
                <c:pt idx="4">
                  <c:v>S50(1975)</c:v>
                </c:pt>
                <c:pt idx="5">
                  <c:v>S51(1976)</c:v>
                </c:pt>
                <c:pt idx="6">
                  <c:v>S52(1977)</c:v>
                </c:pt>
                <c:pt idx="7">
                  <c:v>S53(1978)</c:v>
                </c:pt>
                <c:pt idx="8">
                  <c:v>S54(1979)</c:v>
                </c:pt>
                <c:pt idx="9">
                  <c:v>S55(1980)</c:v>
                </c:pt>
                <c:pt idx="10">
                  <c:v>S56(1981)</c:v>
                </c:pt>
                <c:pt idx="11">
                  <c:v>S57(1982)</c:v>
                </c:pt>
                <c:pt idx="12">
                  <c:v>S58(1983)</c:v>
                </c:pt>
                <c:pt idx="13">
                  <c:v>S59(1984)</c:v>
                </c:pt>
                <c:pt idx="14">
                  <c:v>S60(1985)</c:v>
                </c:pt>
                <c:pt idx="15">
                  <c:v>S61(1986)</c:v>
                </c:pt>
                <c:pt idx="16">
                  <c:v>S62(1987)</c:v>
                </c:pt>
                <c:pt idx="17">
                  <c:v>S63(1988)</c:v>
                </c:pt>
                <c:pt idx="18">
                  <c:v>H1(1989)</c:v>
                </c:pt>
                <c:pt idx="19">
                  <c:v>H2(1990)</c:v>
                </c:pt>
                <c:pt idx="20">
                  <c:v>H3(1991)</c:v>
                </c:pt>
                <c:pt idx="21">
                  <c:v>H4(1992)</c:v>
                </c:pt>
                <c:pt idx="22">
                  <c:v>H5(1993)</c:v>
                </c:pt>
                <c:pt idx="23">
                  <c:v>H6(1994)</c:v>
                </c:pt>
                <c:pt idx="24">
                  <c:v>H7(1995)</c:v>
                </c:pt>
                <c:pt idx="25">
                  <c:v>H8(1996)</c:v>
                </c:pt>
                <c:pt idx="26">
                  <c:v>H9(1997)</c:v>
                </c:pt>
                <c:pt idx="27">
                  <c:v>H10(1998)</c:v>
                </c:pt>
                <c:pt idx="28">
                  <c:v>H11(1999)</c:v>
                </c:pt>
                <c:pt idx="29">
                  <c:v>H12(2000)</c:v>
                </c:pt>
                <c:pt idx="30">
                  <c:v>H13(2001)</c:v>
                </c:pt>
                <c:pt idx="31">
                  <c:v>H14(2002)</c:v>
                </c:pt>
                <c:pt idx="32">
                  <c:v>H15(2003)</c:v>
                </c:pt>
                <c:pt idx="33">
                  <c:v>H16(2004)</c:v>
                </c:pt>
                <c:pt idx="34">
                  <c:v>H17(2005)</c:v>
                </c:pt>
                <c:pt idx="35">
                  <c:v>H18(2006)</c:v>
                </c:pt>
                <c:pt idx="36">
                  <c:v>H19(2007)</c:v>
                </c:pt>
                <c:pt idx="37">
                  <c:v>H20(2008)</c:v>
                </c:pt>
                <c:pt idx="38">
                  <c:v>H21(2009)</c:v>
                </c:pt>
                <c:pt idx="39">
                  <c:v>H22(2010)</c:v>
                </c:pt>
                <c:pt idx="40">
                  <c:v>H23(2011)</c:v>
                </c:pt>
                <c:pt idx="41">
                  <c:v>H24(2012)</c:v>
                </c:pt>
                <c:pt idx="42">
                  <c:v>H25(2013)</c:v>
                </c:pt>
                <c:pt idx="43">
                  <c:v>H26(2014)</c:v>
                </c:pt>
                <c:pt idx="44">
                  <c:v>H27(2015)</c:v>
                </c:pt>
                <c:pt idx="45">
                  <c:v>H28(2016)</c:v>
                </c:pt>
                <c:pt idx="46">
                  <c:v>H29(2017)</c:v>
                </c:pt>
                <c:pt idx="47">
                  <c:v>H30(2018)</c:v>
                </c:pt>
              </c:strCache>
            </c:strRef>
          </c:cat>
          <c:val>
            <c:numRef>
              <c:f>歳出!$B$19:$AW$19</c:f>
              <c:numCache>
                <c:formatCode>#,##0_);[Red]\(#,##0\)</c:formatCode>
                <c:ptCount val="48"/>
                <c:pt idx="0">
                  <c:v>178.48500000000001</c:v>
                </c:pt>
                <c:pt idx="1">
                  <c:v>204.26499999999999</c:v>
                </c:pt>
                <c:pt idx="2">
                  <c:v>238.566</c:v>
                </c:pt>
                <c:pt idx="3">
                  <c:v>327.233</c:v>
                </c:pt>
                <c:pt idx="4">
                  <c:v>373.93200000000002</c:v>
                </c:pt>
                <c:pt idx="5">
                  <c:v>403.70299999999997</c:v>
                </c:pt>
                <c:pt idx="6">
                  <c:v>445.64499999999998</c:v>
                </c:pt>
                <c:pt idx="7">
                  <c:v>473.01299999999998</c:v>
                </c:pt>
                <c:pt idx="8">
                  <c:v>490.108</c:v>
                </c:pt>
                <c:pt idx="9">
                  <c:v>518.35599999999999</c:v>
                </c:pt>
                <c:pt idx="10">
                  <c:v>553.30999999999995</c:v>
                </c:pt>
                <c:pt idx="11">
                  <c:v>573.9</c:v>
                </c:pt>
                <c:pt idx="12">
                  <c:v>599.08799999999997</c:v>
                </c:pt>
                <c:pt idx="13">
                  <c:v>630.59199999999998</c:v>
                </c:pt>
                <c:pt idx="14">
                  <c:v>645.70600000000002</c:v>
                </c:pt>
                <c:pt idx="15">
                  <c:v>708.18499999999995</c:v>
                </c:pt>
                <c:pt idx="16">
                  <c:v>701.10199999999998</c:v>
                </c:pt>
                <c:pt idx="17">
                  <c:v>742.16</c:v>
                </c:pt>
                <c:pt idx="18">
                  <c:v>789.43100000000004</c:v>
                </c:pt>
                <c:pt idx="19">
                  <c:v>821.62900000000002</c:v>
                </c:pt>
                <c:pt idx="20">
                  <c:v>908.726</c:v>
                </c:pt>
                <c:pt idx="21">
                  <c:v>925.01199999999994</c:v>
                </c:pt>
                <c:pt idx="22">
                  <c:v>954.47</c:v>
                </c:pt>
                <c:pt idx="23">
                  <c:v>978.60299999999995</c:v>
                </c:pt>
                <c:pt idx="24">
                  <c:v>989.80799999999999</c:v>
                </c:pt>
                <c:pt idx="25">
                  <c:v>1023.579</c:v>
                </c:pt>
                <c:pt idx="26">
                  <c:v>1057.655</c:v>
                </c:pt>
                <c:pt idx="27">
                  <c:v>1043.712</c:v>
                </c:pt>
                <c:pt idx="28">
                  <c:v>1027.585</c:v>
                </c:pt>
                <c:pt idx="29">
                  <c:v>997.33900000000006</c:v>
                </c:pt>
                <c:pt idx="30">
                  <c:v>987.70500000000004</c:v>
                </c:pt>
                <c:pt idx="31">
                  <c:v>937.17100000000005</c:v>
                </c:pt>
                <c:pt idx="32">
                  <c:v>925.64800000000002</c:v>
                </c:pt>
                <c:pt idx="33">
                  <c:v>940.11400000000003</c:v>
                </c:pt>
                <c:pt idx="34">
                  <c:v>942.57799999999997</c:v>
                </c:pt>
                <c:pt idx="35">
                  <c:v>871.82500000000005</c:v>
                </c:pt>
                <c:pt idx="36">
                  <c:v>893.15800000000002</c:v>
                </c:pt>
                <c:pt idx="37">
                  <c:v>819.40599999999995</c:v>
                </c:pt>
                <c:pt idx="38">
                  <c:v>844.29200000000003</c:v>
                </c:pt>
                <c:pt idx="39">
                  <c:v>847.08</c:v>
                </c:pt>
                <c:pt idx="40">
                  <c:v>883.59199999999998</c:v>
                </c:pt>
                <c:pt idx="41">
                  <c:v>849.92100000000005</c:v>
                </c:pt>
                <c:pt idx="42">
                  <c:v>838.46299999999997</c:v>
                </c:pt>
                <c:pt idx="43">
                  <c:v>861.35699999999997</c:v>
                </c:pt>
                <c:pt idx="44">
                  <c:v>884.04399999999998</c:v>
                </c:pt>
                <c:pt idx="45">
                  <c:v>897.71100000000001</c:v>
                </c:pt>
                <c:pt idx="46">
                  <c:v>918.702</c:v>
                </c:pt>
                <c:pt idx="47">
                  <c:v>917.245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9B-4481-974A-E9455990516F}"/>
            </c:ext>
          </c:extLst>
        </c:ser>
        <c:ser>
          <c:idx val="1"/>
          <c:order val="1"/>
          <c:tx>
            <c:strRef>
              <c:f>歳出!$A$20</c:f>
              <c:strCache>
                <c:ptCount val="1"/>
                <c:pt idx="0">
                  <c:v>扶助費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歳出!$B$18:$AW$18</c:f>
              <c:strCache>
                <c:ptCount val="48"/>
                <c:pt idx="0">
                  <c:v>S46(1971)</c:v>
                </c:pt>
                <c:pt idx="1">
                  <c:v>S47(1972)</c:v>
                </c:pt>
                <c:pt idx="2">
                  <c:v>S48(1973)</c:v>
                </c:pt>
                <c:pt idx="3">
                  <c:v>S49(1974)</c:v>
                </c:pt>
                <c:pt idx="4">
                  <c:v>S50(1975)</c:v>
                </c:pt>
                <c:pt idx="5">
                  <c:v>S51(1976)</c:v>
                </c:pt>
                <c:pt idx="6">
                  <c:v>S52(1977)</c:v>
                </c:pt>
                <c:pt idx="7">
                  <c:v>S53(1978)</c:v>
                </c:pt>
                <c:pt idx="8">
                  <c:v>S54(1979)</c:v>
                </c:pt>
                <c:pt idx="9">
                  <c:v>S55(1980)</c:v>
                </c:pt>
                <c:pt idx="10">
                  <c:v>S56(1981)</c:v>
                </c:pt>
                <c:pt idx="11">
                  <c:v>S57(1982)</c:v>
                </c:pt>
                <c:pt idx="12">
                  <c:v>S58(1983)</c:v>
                </c:pt>
                <c:pt idx="13">
                  <c:v>S59(1984)</c:v>
                </c:pt>
                <c:pt idx="14">
                  <c:v>S60(1985)</c:v>
                </c:pt>
                <c:pt idx="15">
                  <c:v>S61(1986)</c:v>
                </c:pt>
                <c:pt idx="16">
                  <c:v>S62(1987)</c:v>
                </c:pt>
                <c:pt idx="17">
                  <c:v>S63(1988)</c:v>
                </c:pt>
                <c:pt idx="18">
                  <c:v>H1(1989)</c:v>
                </c:pt>
                <c:pt idx="19">
                  <c:v>H2(1990)</c:v>
                </c:pt>
                <c:pt idx="20">
                  <c:v>H3(1991)</c:v>
                </c:pt>
                <c:pt idx="21">
                  <c:v>H4(1992)</c:v>
                </c:pt>
                <c:pt idx="22">
                  <c:v>H5(1993)</c:v>
                </c:pt>
                <c:pt idx="23">
                  <c:v>H6(1994)</c:v>
                </c:pt>
                <c:pt idx="24">
                  <c:v>H7(1995)</c:v>
                </c:pt>
                <c:pt idx="25">
                  <c:v>H8(1996)</c:v>
                </c:pt>
                <c:pt idx="26">
                  <c:v>H9(1997)</c:v>
                </c:pt>
                <c:pt idx="27">
                  <c:v>H10(1998)</c:v>
                </c:pt>
                <c:pt idx="28">
                  <c:v>H11(1999)</c:v>
                </c:pt>
                <c:pt idx="29">
                  <c:v>H12(2000)</c:v>
                </c:pt>
                <c:pt idx="30">
                  <c:v>H13(2001)</c:v>
                </c:pt>
                <c:pt idx="31">
                  <c:v>H14(2002)</c:v>
                </c:pt>
                <c:pt idx="32">
                  <c:v>H15(2003)</c:v>
                </c:pt>
                <c:pt idx="33">
                  <c:v>H16(2004)</c:v>
                </c:pt>
                <c:pt idx="34">
                  <c:v>H17(2005)</c:v>
                </c:pt>
                <c:pt idx="35">
                  <c:v>H18(2006)</c:v>
                </c:pt>
                <c:pt idx="36">
                  <c:v>H19(2007)</c:v>
                </c:pt>
                <c:pt idx="37">
                  <c:v>H20(2008)</c:v>
                </c:pt>
                <c:pt idx="38">
                  <c:v>H21(2009)</c:v>
                </c:pt>
                <c:pt idx="39">
                  <c:v>H22(2010)</c:v>
                </c:pt>
                <c:pt idx="40">
                  <c:v>H23(2011)</c:v>
                </c:pt>
                <c:pt idx="41">
                  <c:v>H24(2012)</c:v>
                </c:pt>
                <c:pt idx="42">
                  <c:v>H25(2013)</c:v>
                </c:pt>
                <c:pt idx="43">
                  <c:v>H26(2014)</c:v>
                </c:pt>
                <c:pt idx="44">
                  <c:v>H27(2015)</c:v>
                </c:pt>
                <c:pt idx="45">
                  <c:v>H28(2016)</c:v>
                </c:pt>
                <c:pt idx="46">
                  <c:v>H29(2017)</c:v>
                </c:pt>
                <c:pt idx="47">
                  <c:v>H30(2018)</c:v>
                </c:pt>
              </c:strCache>
            </c:strRef>
          </c:cat>
          <c:val>
            <c:numRef>
              <c:f>歳出!$B$20:$AW$20</c:f>
              <c:numCache>
                <c:formatCode>#,##0_);[Red]\(#,##0\)</c:formatCode>
                <c:ptCount val="48"/>
                <c:pt idx="0">
                  <c:v>6.2770000000000001</c:v>
                </c:pt>
                <c:pt idx="1">
                  <c:v>23.800999999999998</c:v>
                </c:pt>
                <c:pt idx="2">
                  <c:v>42.987000000000002</c:v>
                </c:pt>
                <c:pt idx="3">
                  <c:v>67.313999999999993</c:v>
                </c:pt>
                <c:pt idx="4">
                  <c:v>80.358000000000004</c:v>
                </c:pt>
                <c:pt idx="5">
                  <c:v>95.180999999999997</c:v>
                </c:pt>
                <c:pt idx="6">
                  <c:v>105.441</c:v>
                </c:pt>
                <c:pt idx="7">
                  <c:v>118.126</c:v>
                </c:pt>
                <c:pt idx="8">
                  <c:v>122.249</c:v>
                </c:pt>
                <c:pt idx="9">
                  <c:v>131.22399999999999</c:v>
                </c:pt>
                <c:pt idx="10">
                  <c:v>131.399</c:v>
                </c:pt>
                <c:pt idx="11">
                  <c:v>135.977</c:v>
                </c:pt>
                <c:pt idx="12">
                  <c:v>64.766000000000005</c:v>
                </c:pt>
                <c:pt idx="13">
                  <c:v>64.472999999999999</c:v>
                </c:pt>
                <c:pt idx="14">
                  <c:v>61.515999999999998</c:v>
                </c:pt>
                <c:pt idx="15">
                  <c:v>58.777000000000001</c:v>
                </c:pt>
                <c:pt idx="16">
                  <c:v>57.518000000000001</c:v>
                </c:pt>
                <c:pt idx="17">
                  <c:v>60.819000000000003</c:v>
                </c:pt>
                <c:pt idx="18">
                  <c:v>61.088000000000001</c:v>
                </c:pt>
                <c:pt idx="19">
                  <c:v>58.207999999999998</c:v>
                </c:pt>
                <c:pt idx="20">
                  <c:v>68.5</c:v>
                </c:pt>
                <c:pt idx="21">
                  <c:v>98.754999999999995</c:v>
                </c:pt>
                <c:pt idx="22">
                  <c:v>242.523</c:v>
                </c:pt>
                <c:pt idx="23">
                  <c:v>216.71799999999999</c:v>
                </c:pt>
                <c:pt idx="24">
                  <c:v>233.785</c:v>
                </c:pt>
                <c:pt idx="25">
                  <c:v>245.30099999999999</c:v>
                </c:pt>
                <c:pt idx="26">
                  <c:v>290.34699999999998</c:v>
                </c:pt>
                <c:pt idx="27">
                  <c:v>317.36</c:v>
                </c:pt>
                <c:pt idx="28">
                  <c:v>329.81900000000002</c:v>
                </c:pt>
                <c:pt idx="29">
                  <c:v>123.851</c:v>
                </c:pt>
                <c:pt idx="30">
                  <c:v>137.03899999999999</c:v>
                </c:pt>
                <c:pt idx="31">
                  <c:v>154.32499999999999</c:v>
                </c:pt>
                <c:pt idx="32">
                  <c:v>210.21199999999999</c:v>
                </c:pt>
                <c:pt idx="33">
                  <c:v>220.471</c:v>
                </c:pt>
                <c:pt idx="34">
                  <c:v>210.608</c:v>
                </c:pt>
                <c:pt idx="35">
                  <c:v>213.59899999999999</c:v>
                </c:pt>
                <c:pt idx="36">
                  <c:v>220.01400000000001</c:v>
                </c:pt>
                <c:pt idx="37">
                  <c:v>234.91499999999999</c:v>
                </c:pt>
                <c:pt idx="38">
                  <c:v>250.92500000000001</c:v>
                </c:pt>
                <c:pt idx="39">
                  <c:v>309.98399999999998</c:v>
                </c:pt>
                <c:pt idx="40">
                  <c:v>344.14100000000002</c:v>
                </c:pt>
                <c:pt idx="41">
                  <c:v>342.93299999999999</c:v>
                </c:pt>
                <c:pt idx="42">
                  <c:v>355.34899999999999</c:v>
                </c:pt>
                <c:pt idx="43">
                  <c:v>409.03899999999999</c:v>
                </c:pt>
                <c:pt idx="44">
                  <c:v>397.096</c:v>
                </c:pt>
                <c:pt idx="45">
                  <c:v>408.63499999999999</c:v>
                </c:pt>
                <c:pt idx="46">
                  <c:v>447.21899999999999</c:v>
                </c:pt>
                <c:pt idx="47">
                  <c:v>433.36799999999999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9B-4481-974A-E9455990516F}"/>
            </c:ext>
          </c:extLst>
        </c:ser>
        <c:ser>
          <c:idx val="2"/>
          <c:order val="2"/>
          <c:tx>
            <c:strRef>
              <c:f>歳出!$A$21</c:f>
              <c:strCache>
                <c:ptCount val="1"/>
                <c:pt idx="0">
                  <c:v>公債費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歳出!$B$18:$AW$18</c:f>
              <c:strCache>
                <c:ptCount val="48"/>
                <c:pt idx="0">
                  <c:v>S46(1971)</c:v>
                </c:pt>
                <c:pt idx="1">
                  <c:v>S47(1972)</c:v>
                </c:pt>
                <c:pt idx="2">
                  <c:v>S48(1973)</c:v>
                </c:pt>
                <c:pt idx="3">
                  <c:v>S49(1974)</c:v>
                </c:pt>
                <c:pt idx="4">
                  <c:v>S50(1975)</c:v>
                </c:pt>
                <c:pt idx="5">
                  <c:v>S51(1976)</c:v>
                </c:pt>
                <c:pt idx="6">
                  <c:v>S52(1977)</c:v>
                </c:pt>
                <c:pt idx="7">
                  <c:v>S53(1978)</c:v>
                </c:pt>
                <c:pt idx="8">
                  <c:v>S54(1979)</c:v>
                </c:pt>
                <c:pt idx="9">
                  <c:v>S55(1980)</c:v>
                </c:pt>
                <c:pt idx="10">
                  <c:v>S56(1981)</c:v>
                </c:pt>
                <c:pt idx="11">
                  <c:v>S57(1982)</c:v>
                </c:pt>
                <c:pt idx="12">
                  <c:v>S58(1983)</c:v>
                </c:pt>
                <c:pt idx="13">
                  <c:v>S59(1984)</c:v>
                </c:pt>
                <c:pt idx="14">
                  <c:v>S60(1985)</c:v>
                </c:pt>
                <c:pt idx="15">
                  <c:v>S61(1986)</c:v>
                </c:pt>
                <c:pt idx="16">
                  <c:v>S62(1987)</c:v>
                </c:pt>
                <c:pt idx="17">
                  <c:v>S63(1988)</c:v>
                </c:pt>
                <c:pt idx="18">
                  <c:v>H1(1989)</c:v>
                </c:pt>
                <c:pt idx="19">
                  <c:v>H2(1990)</c:v>
                </c:pt>
                <c:pt idx="20">
                  <c:v>H3(1991)</c:v>
                </c:pt>
                <c:pt idx="21">
                  <c:v>H4(1992)</c:v>
                </c:pt>
                <c:pt idx="22">
                  <c:v>H5(1993)</c:v>
                </c:pt>
                <c:pt idx="23">
                  <c:v>H6(1994)</c:v>
                </c:pt>
                <c:pt idx="24">
                  <c:v>H7(1995)</c:v>
                </c:pt>
                <c:pt idx="25">
                  <c:v>H8(1996)</c:v>
                </c:pt>
                <c:pt idx="26">
                  <c:v>H9(1997)</c:v>
                </c:pt>
                <c:pt idx="27">
                  <c:v>H10(1998)</c:v>
                </c:pt>
                <c:pt idx="28">
                  <c:v>H11(1999)</c:v>
                </c:pt>
                <c:pt idx="29">
                  <c:v>H12(2000)</c:v>
                </c:pt>
                <c:pt idx="30">
                  <c:v>H13(2001)</c:v>
                </c:pt>
                <c:pt idx="31">
                  <c:v>H14(2002)</c:v>
                </c:pt>
                <c:pt idx="32">
                  <c:v>H15(2003)</c:v>
                </c:pt>
                <c:pt idx="33">
                  <c:v>H16(2004)</c:v>
                </c:pt>
                <c:pt idx="34">
                  <c:v>H17(2005)</c:v>
                </c:pt>
                <c:pt idx="35">
                  <c:v>H18(2006)</c:v>
                </c:pt>
                <c:pt idx="36">
                  <c:v>H19(2007)</c:v>
                </c:pt>
                <c:pt idx="37">
                  <c:v>H20(2008)</c:v>
                </c:pt>
                <c:pt idx="38">
                  <c:v>H21(2009)</c:v>
                </c:pt>
                <c:pt idx="39">
                  <c:v>H22(2010)</c:v>
                </c:pt>
                <c:pt idx="40">
                  <c:v>H23(2011)</c:v>
                </c:pt>
                <c:pt idx="41">
                  <c:v>H24(2012)</c:v>
                </c:pt>
                <c:pt idx="42">
                  <c:v>H25(2013)</c:v>
                </c:pt>
                <c:pt idx="43">
                  <c:v>H26(2014)</c:v>
                </c:pt>
                <c:pt idx="44">
                  <c:v>H27(2015)</c:v>
                </c:pt>
                <c:pt idx="45">
                  <c:v>H28(2016)</c:v>
                </c:pt>
                <c:pt idx="46">
                  <c:v>H29(2017)</c:v>
                </c:pt>
                <c:pt idx="47">
                  <c:v>H30(2018)</c:v>
                </c:pt>
              </c:strCache>
            </c:strRef>
          </c:cat>
          <c:val>
            <c:numRef>
              <c:f>歳出!$B$21:$AW$21</c:f>
              <c:numCache>
                <c:formatCode>#,##0_);[Red]\(#,##0\)</c:formatCode>
                <c:ptCount val="48"/>
                <c:pt idx="0">
                  <c:v>18.062000000000001</c:v>
                </c:pt>
                <c:pt idx="1">
                  <c:v>24.831</c:v>
                </c:pt>
                <c:pt idx="2">
                  <c:v>28.103000000000002</c:v>
                </c:pt>
                <c:pt idx="3">
                  <c:v>35.344000000000001</c:v>
                </c:pt>
                <c:pt idx="4">
                  <c:v>43.813000000000002</c:v>
                </c:pt>
                <c:pt idx="5">
                  <c:v>57.281999999999996</c:v>
                </c:pt>
                <c:pt idx="6">
                  <c:v>89.778999999999996</c:v>
                </c:pt>
                <c:pt idx="7">
                  <c:v>165.30600000000001</c:v>
                </c:pt>
                <c:pt idx="8">
                  <c:v>153.27799999999999</c:v>
                </c:pt>
                <c:pt idx="9">
                  <c:v>197.095</c:v>
                </c:pt>
                <c:pt idx="10">
                  <c:v>260.22300000000001</c:v>
                </c:pt>
                <c:pt idx="11">
                  <c:v>279.48700000000002</c:v>
                </c:pt>
                <c:pt idx="12">
                  <c:v>317.07900000000001</c:v>
                </c:pt>
                <c:pt idx="13">
                  <c:v>367.01900000000001</c:v>
                </c:pt>
                <c:pt idx="14">
                  <c:v>403.18099999999998</c:v>
                </c:pt>
                <c:pt idx="15">
                  <c:v>438.40699999999998</c:v>
                </c:pt>
                <c:pt idx="16">
                  <c:v>517.89200000000005</c:v>
                </c:pt>
                <c:pt idx="17">
                  <c:v>529.21299999999997</c:v>
                </c:pt>
                <c:pt idx="18">
                  <c:v>497.18099999999998</c:v>
                </c:pt>
                <c:pt idx="19">
                  <c:v>497.68400000000003</c:v>
                </c:pt>
                <c:pt idx="20">
                  <c:v>513.09</c:v>
                </c:pt>
                <c:pt idx="21">
                  <c:v>532.38199999999995</c:v>
                </c:pt>
                <c:pt idx="22">
                  <c:v>541.48199999999997</c:v>
                </c:pt>
                <c:pt idx="23">
                  <c:v>565.89099999999996</c:v>
                </c:pt>
                <c:pt idx="24">
                  <c:v>567.65300000000002</c:v>
                </c:pt>
                <c:pt idx="25">
                  <c:v>593.09299999999996</c:v>
                </c:pt>
                <c:pt idx="26">
                  <c:v>653.63400000000001</c:v>
                </c:pt>
                <c:pt idx="27">
                  <c:v>690.09799999999996</c:v>
                </c:pt>
                <c:pt idx="28">
                  <c:v>669.08699999999999</c:v>
                </c:pt>
                <c:pt idx="29">
                  <c:v>736.83900000000006</c:v>
                </c:pt>
                <c:pt idx="30">
                  <c:v>798.19600000000003</c:v>
                </c:pt>
                <c:pt idx="31">
                  <c:v>776.24900000000002</c:v>
                </c:pt>
                <c:pt idx="32">
                  <c:v>772.13099999999997</c:v>
                </c:pt>
                <c:pt idx="33">
                  <c:v>762.81500000000005</c:v>
                </c:pt>
                <c:pt idx="34">
                  <c:v>762.75699999999995</c:v>
                </c:pt>
                <c:pt idx="35">
                  <c:v>741.93600000000004</c:v>
                </c:pt>
                <c:pt idx="36">
                  <c:v>708.40300000000002</c:v>
                </c:pt>
                <c:pt idx="37">
                  <c:v>675.75</c:v>
                </c:pt>
                <c:pt idx="38">
                  <c:v>606.20899999999995</c:v>
                </c:pt>
                <c:pt idx="39">
                  <c:v>536.98099999999999</c:v>
                </c:pt>
                <c:pt idx="40">
                  <c:v>605.85400000000004</c:v>
                </c:pt>
                <c:pt idx="41">
                  <c:v>571.20899999999995</c:v>
                </c:pt>
                <c:pt idx="42">
                  <c:v>589.048</c:v>
                </c:pt>
                <c:pt idx="43">
                  <c:v>542.69000000000005</c:v>
                </c:pt>
                <c:pt idx="44">
                  <c:v>565.25300000000004</c:v>
                </c:pt>
                <c:pt idx="45">
                  <c:v>538.64</c:v>
                </c:pt>
                <c:pt idx="46">
                  <c:v>584.46900000000005</c:v>
                </c:pt>
                <c:pt idx="47">
                  <c:v>716.66600000000005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9B-4481-974A-E9455990516F}"/>
            </c:ext>
          </c:extLst>
        </c:ser>
        <c:ser>
          <c:idx val="3"/>
          <c:order val="3"/>
          <c:tx>
            <c:strRef>
              <c:f>歳出!$A$22</c:f>
              <c:strCache>
                <c:ptCount val="1"/>
                <c:pt idx="0">
                  <c:v>物件費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歳出!$B$18:$AW$18</c:f>
              <c:strCache>
                <c:ptCount val="48"/>
                <c:pt idx="0">
                  <c:v>S46(1971)</c:v>
                </c:pt>
                <c:pt idx="1">
                  <c:v>S47(1972)</c:v>
                </c:pt>
                <c:pt idx="2">
                  <c:v>S48(1973)</c:v>
                </c:pt>
                <c:pt idx="3">
                  <c:v>S49(1974)</c:v>
                </c:pt>
                <c:pt idx="4">
                  <c:v>S50(1975)</c:v>
                </c:pt>
                <c:pt idx="5">
                  <c:v>S51(1976)</c:v>
                </c:pt>
                <c:pt idx="6">
                  <c:v>S52(1977)</c:v>
                </c:pt>
                <c:pt idx="7">
                  <c:v>S53(1978)</c:v>
                </c:pt>
                <c:pt idx="8">
                  <c:v>S54(1979)</c:v>
                </c:pt>
                <c:pt idx="9">
                  <c:v>S55(1980)</c:v>
                </c:pt>
                <c:pt idx="10">
                  <c:v>S56(1981)</c:v>
                </c:pt>
                <c:pt idx="11">
                  <c:v>S57(1982)</c:v>
                </c:pt>
                <c:pt idx="12">
                  <c:v>S58(1983)</c:v>
                </c:pt>
                <c:pt idx="13">
                  <c:v>S59(1984)</c:v>
                </c:pt>
                <c:pt idx="14">
                  <c:v>S60(1985)</c:v>
                </c:pt>
                <c:pt idx="15">
                  <c:v>S61(1986)</c:v>
                </c:pt>
                <c:pt idx="16">
                  <c:v>S62(1987)</c:v>
                </c:pt>
                <c:pt idx="17">
                  <c:v>S63(1988)</c:v>
                </c:pt>
                <c:pt idx="18">
                  <c:v>H1(1989)</c:v>
                </c:pt>
                <c:pt idx="19">
                  <c:v>H2(1990)</c:v>
                </c:pt>
                <c:pt idx="20">
                  <c:v>H3(1991)</c:v>
                </c:pt>
                <c:pt idx="21">
                  <c:v>H4(1992)</c:v>
                </c:pt>
                <c:pt idx="22">
                  <c:v>H5(1993)</c:v>
                </c:pt>
                <c:pt idx="23">
                  <c:v>H6(1994)</c:v>
                </c:pt>
                <c:pt idx="24">
                  <c:v>H7(1995)</c:v>
                </c:pt>
                <c:pt idx="25">
                  <c:v>H8(1996)</c:v>
                </c:pt>
                <c:pt idx="26">
                  <c:v>H9(1997)</c:v>
                </c:pt>
                <c:pt idx="27">
                  <c:v>H10(1998)</c:v>
                </c:pt>
                <c:pt idx="28">
                  <c:v>H11(1999)</c:v>
                </c:pt>
                <c:pt idx="29">
                  <c:v>H12(2000)</c:v>
                </c:pt>
                <c:pt idx="30">
                  <c:v>H13(2001)</c:v>
                </c:pt>
                <c:pt idx="31">
                  <c:v>H14(2002)</c:v>
                </c:pt>
                <c:pt idx="32">
                  <c:v>H15(2003)</c:v>
                </c:pt>
                <c:pt idx="33">
                  <c:v>H16(2004)</c:v>
                </c:pt>
                <c:pt idx="34">
                  <c:v>H17(2005)</c:v>
                </c:pt>
                <c:pt idx="35">
                  <c:v>H18(2006)</c:v>
                </c:pt>
                <c:pt idx="36">
                  <c:v>H19(2007)</c:v>
                </c:pt>
                <c:pt idx="37">
                  <c:v>H20(2008)</c:v>
                </c:pt>
                <c:pt idx="38">
                  <c:v>H21(2009)</c:v>
                </c:pt>
                <c:pt idx="39">
                  <c:v>H22(2010)</c:v>
                </c:pt>
                <c:pt idx="40">
                  <c:v>H23(2011)</c:v>
                </c:pt>
                <c:pt idx="41">
                  <c:v>H24(2012)</c:v>
                </c:pt>
                <c:pt idx="42">
                  <c:v>H25(2013)</c:v>
                </c:pt>
                <c:pt idx="43">
                  <c:v>H26(2014)</c:v>
                </c:pt>
                <c:pt idx="44">
                  <c:v>H27(2015)</c:v>
                </c:pt>
                <c:pt idx="45">
                  <c:v>H28(2016)</c:v>
                </c:pt>
                <c:pt idx="46">
                  <c:v>H29(2017)</c:v>
                </c:pt>
                <c:pt idx="47">
                  <c:v>H30(2018)</c:v>
                </c:pt>
              </c:strCache>
            </c:strRef>
          </c:cat>
          <c:val>
            <c:numRef>
              <c:f>歳出!$B$22:$AW$22</c:f>
              <c:numCache>
                <c:formatCode>#,##0_);[Red]\(#,##0\)</c:formatCode>
                <c:ptCount val="48"/>
                <c:pt idx="0">
                  <c:v>78.182000000000002</c:v>
                </c:pt>
                <c:pt idx="1">
                  <c:v>89.335999999999999</c:v>
                </c:pt>
                <c:pt idx="2">
                  <c:v>89.486999999999995</c:v>
                </c:pt>
                <c:pt idx="3">
                  <c:v>102.74299999999999</c:v>
                </c:pt>
                <c:pt idx="4">
                  <c:v>128.28399999999999</c:v>
                </c:pt>
                <c:pt idx="5">
                  <c:v>126.15</c:v>
                </c:pt>
                <c:pt idx="6">
                  <c:v>149.18700000000001</c:v>
                </c:pt>
                <c:pt idx="7">
                  <c:v>165.07499999999999</c:v>
                </c:pt>
                <c:pt idx="8">
                  <c:v>192.61</c:v>
                </c:pt>
                <c:pt idx="9">
                  <c:v>221.02099999999999</c:v>
                </c:pt>
                <c:pt idx="10">
                  <c:v>243.44300000000001</c:v>
                </c:pt>
                <c:pt idx="11">
                  <c:v>223.07900000000001</c:v>
                </c:pt>
                <c:pt idx="12">
                  <c:v>226.92500000000001</c:v>
                </c:pt>
                <c:pt idx="13">
                  <c:v>252.66399999999999</c:v>
                </c:pt>
                <c:pt idx="14">
                  <c:v>261.40100000000001</c:v>
                </c:pt>
                <c:pt idx="15">
                  <c:v>274.54899999999998</c:v>
                </c:pt>
                <c:pt idx="16">
                  <c:v>248.15100000000001</c:v>
                </c:pt>
                <c:pt idx="17">
                  <c:v>240.16800000000001</c:v>
                </c:pt>
                <c:pt idx="18">
                  <c:v>265.05599999999998</c:v>
                </c:pt>
                <c:pt idx="19">
                  <c:v>270.25299999999999</c:v>
                </c:pt>
                <c:pt idx="20">
                  <c:v>314.78899999999999</c:v>
                </c:pt>
                <c:pt idx="21">
                  <c:v>356.524</c:v>
                </c:pt>
                <c:pt idx="22">
                  <c:v>456.26</c:v>
                </c:pt>
                <c:pt idx="23">
                  <c:v>495.98399999999998</c:v>
                </c:pt>
                <c:pt idx="24">
                  <c:v>473.54</c:v>
                </c:pt>
                <c:pt idx="25">
                  <c:v>555.46199999999999</c:v>
                </c:pt>
                <c:pt idx="26">
                  <c:v>523.47299999999996</c:v>
                </c:pt>
                <c:pt idx="27">
                  <c:v>441.73</c:v>
                </c:pt>
                <c:pt idx="28">
                  <c:v>461.74400000000003</c:v>
                </c:pt>
                <c:pt idx="29">
                  <c:v>391.26900000000001</c:v>
                </c:pt>
                <c:pt idx="30">
                  <c:v>429.589</c:v>
                </c:pt>
                <c:pt idx="31">
                  <c:v>419.971</c:v>
                </c:pt>
                <c:pt idx="32">
                  <c:v>396.25299999999999</c:v>
                </c:pt>
                <c:pt idx="33">
                  <c:v>356.029</c:v>
                </c:pt>
                <c:pt idx="34">
                  <c:v>334.411</c:v>
                </c:pt>
                <c:pt idx="35">
                  <c:v>333.67099999999999</c:v>
                </c:pt>
                <c:pt idx="36">
                  <c:v>382.49900000000002</c:v>
                </c:pt>
                <c:pt idx="37">
                  <c:v>425.47699999999998</c:v>
                </c:pt>
                <c:pt idx="38">
                  <c:v>461.12099999999998</c:v>
                </c:pt>
                <c:pt idx="39">
                  <c:v>520.33500000000004</c:v>
                </c:pt>
                <c:pt idx="40">
                  <c:v>579.92399999999998</c:v>
                </c:pt>
                <c:pt idx="41">
                  <c:v>564.86400000000003</c:v>
                </c:pt>
                <c:pt idx="42">
                  <c:v>627.59900000000005</c:v>
                </c:pt>
                <c:pt idx="43">
                  <c:v>632.48599999999999</c:v>
                </c:pt>
                <c:pt idx="44">
                  <c:v>650.34799999999996</c:v>
                </c:pt>
                <c:pt idx="45">
                  <c:v>753.87099999999998</c:v>
                </c:pt>
                <c:pt idx="46">
                  <c:v>783.08199999999999</c:v>
                </c:pt>
                <c:pt idx="47">
                  <c:v>728.75300000000004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9B-4481-974A-E9455990516F}"/>
            </c:ext>
          </c:extLst>
        </c:ser>
        <c:ser>
          <c:idx val="4"/>
          <c:order val="4"/>
          <c:tx>
            <c:strRef>
              <c:f>歳出!$A$23</c:f>
              <c:strCache>
                <c:ptCount val="1"/>
                <c:pt idx="0">
                  <c:v>補助費等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歳出!$B$18:$AW$18</c:f>
              <c:strCache>
                <c:ptCount val="48"/>
                <c:pt idx="0">
                  <c:v>S46(1971)</c:v>
                </c:pt>
                <c:pt idx="1">
                  <c:v>S47(1972)</c:v>
                </c:pt>
                <c:pt idx="2">
                  <c:v>S48(1973)</c:v>
                </c:pt>
                <c:pt idx="3">
                  <c:v>S49(1974)</c:v>
                </c:pt>
                <c:pt idx="4">
                  <c:v>S50(1975)</c:v>
                </c:pt>
                <c:pt idx="5">
                  <c:v>S51(1976)</c:v>
                </c:pt>
                <c:pt idx="6">
                  <c:v>S52(1977)</c:v>
                </c:pt>
                <c:pt idx="7">
                  <c:v>S53(1978)</c:v>
                </c:pt>
                <c:pt idx="8">
                  <c:v>S54(1979)</c:v>
                </c:pt>
                <c:pt idx="9">
                  <c:v>S55(1980)</c:v>
                </c:pt>
                <c:pt idx="10">
                  <c:v>S56(1981)</c:v>
                </c:pt>
                <c:pt idx="11">
                  <c:v>S57(1982)</c:v>
                </c:pt>
                <c:pt idx="12">
                  <c:v>S58(1983)</c:v>
                </c:pt>
                <c:pt idx="13">
                  <c:v>S59(1984)</c:v>
                </c:pt>
                <c:pt idx="14">
                  <c:v>S60(1985)</c:v>
                </c:pt>
                <c:pt idx="15">
                  <c:v>S61(1986)</c:v>
                </c:pt>
                <c:pt idx="16">
                  <c:v>S62(1987)</c:v>
                </c:pt>
                <c:pt idx="17">
                  <c:v>S63(1988)</c:v>
                </c:pt>
                <c:pt idx="18">
                  <c:v>H1(1989)</c:v>
                </c:pt>
                <c:pt idx="19">
                  <c:v>H2(1990)</c:v>
                </c:pt>
                <c:pt idx="20">
                  <c:v>H3(1991)</c:v>
                </c:pt>
                <c:pt idx="21">
                  <c:v>H4(1992)</c:v>
                </c:pt>
                <c:pt idx="22">
                  <c:v>H5(1993)</c:v>
                </c:pt>
                <c:pt idx="23">
                  <c:v>H6(1994)</c:v>
                </c:pt>
                <c:pt idx="24">
                  <c:v>H7(1995)</c:v>
                </c:pt>
                <c:pt idx="25">
                  <c:v>H8(1996)</c:v>
                </c:pt>
                <c:pt idx="26">
                  <c:v>H9(1997)</c:v>
                </c:pt>
                <c:pt idx="27">
                  <c:v>H10(1998)</c:v>
                </c:pt>
                <c:pt idx="28">
                  <c:v>H11(1999)</c:v>
                </c:pt>
                <c:pt idx="29">
                  <c:v>H12(2000)</c:v>
                </c:pt>
                <c:pt idx="30">
                  <c:v>H13(2001)</c:v>
                </c:pt>
                <c:pt idx="31">
                  <c:v>H14(2002)</c:v>
                </c:pt>
                <c:pt idx="32">
                  <c:v>H15(2003)</c:v>
                </c:pt>
                <c:pt idx="33">
                  <c:v>H16(2004)</c:v>
                </c:pt>
                <c:pt idx="34">
                  <c:v>H17(2005)</c:v>
                </c:pt>
                <c:pt idx="35">
                  <c:v>H18(2006)</c:v>
                </c:pt>
                <c:pt idx="36">
                  <c:v>H19(2007)</c:v>
                </c:pt>
                <c:pt idx="37">
                  <c:v>H20(2008)</c:v>
                </c:pt>
                <c:pt idx="38">
                  <c:v>H21(2009)</c:v>
                </c:pt>
                <c:pt idx="39">
                  <c:v>H22(2010)</c:v>
                </c:pt>
                <c:pt idx="40">
                  <c:v>H23(2011)</c:v>
                </c:pt>
                <c:pt idx="41">
                  <c:v>H24(2012)</c:v>
                </c:pt>
                <c:pt idx="42">
                  <c:v>H25(2013)</c:v>
                </c:pt>
                <c:pt idx="43">
                  <c:v>H26(2014)</c:v>
                </c:pt>
                <c:pt idx="44">
                  <c:v>H27(2015)</c:v>
                </c:pt>
                <c:pt idx="45">
                  <c:v>H28(2016)</c:v>
                </c:pt>
                <c:pt idx="46">
                  <c:v>H29(2017)</c:v>
                </c:pt>
                <c:pt idx="47">
                  <c:v>H30(2018)</c:v>
                </c:pt>
              </c:strCache>
            </c:strRef>
          </c:cat>
          <c:val>
            <c:numRef>
              <c:f>歳出!$B$23:$AW$23</c:f>
              <c:numCache>
                <c:formatCode>#,##0_);[Red]\(#,##0\)</c:formatCode>
                <c:ptCount val="48"/>
                <c:pt idx="0">
                  <c:v>41.816000000000003</c:v>
                </c:pt>
                <c:pt idx="1">
                  <c:v>79.599000000000004</c:v>
                </c:pt>
                <c:pt idx="2">
                  <c:v>131.05699999999999</c:v>
                </c:pt>
                <c:pt idx="3">
                  <c:v>94.048000000000002</c:v>
                </c:pt>
                <c:pt idx="4">
                  <c:v>122.616</c:v>
                </c:pt>
                <c:pt idx="5">
                  <c:v>129.57300000000001</c:v>
                </c:pt>
                <c:pt idx="6">
                  <c:v>142.47800000000001</c:v>
                </c:pt>
                <c:pt idx="7">
                  <c:v>150.333</c:v>
                </c:pt>
                <c:pt idx="8">
                  <c:v>173.54900000000001</c:v>
                </c:pt>
                <c:pt idx="9">
                  <c:v>201.42099999999999</c:v>
                </c:pt>
                <c:pt idx="10">
                  <c:v>203.88200000000001</c:v>
                </c:pt>
                <c:pt idx="11">
                  <c:v>247.87299999999999</c:v>
                </c:pt>
                <c:pt idx="12">
                  <c:v>228.28899999999999</c:v>
                </c:pt>
                <c:pt idx="13">
                  <c:v>231.18799999999999</c:v>
                </c:pt>
                <c:pt idx="14">
                  <c:v>242.80799999999999</c:v>
                </c:pt>
                <c:pt idx="15">
                  <c:v>245.91300000000001</c:v>
                </c:pt>
                <c:pt idx="16">
                  <c:v>249.673</c:v>
                </c:pt>
                <c:pt idx="17">
                  <c:v>254.726</c:v>
                </c:pt>
                <c:pt idx="18">
                  <c:v>284.286</c:v>
                </c:pt>
                <c:pt idx="19">
                  <c:v>314.60300000000001</c:v>
                </c:pt>
                <c:pt idx="20">
                  <c:v>372.649</c:v>
                </c:pt>
                <c:pt idx="21">
                  <c:v>400.43799999999999</c:v>
                </c:pt>
                <c:pt idx="22">
                  <c:v>413.78300000000002</c:v>
                </c:pt>
                <c:pt idx="23">
                  <c:v>421.52499999999998</c:v>
                </c:pt>
                <c:pt idx="24">
                  <c:v>445.45400000000001</c:v>
                </c:pt>
                <c:pt idx="25">
                  <c:v>456.70800000000003</c:v>
                </c:pt>
                <c:pt idx="26">
                  <c:v>520.83299999999997</c:v>
                </c:pt>
                <c:pt idx="27">
                  <c:v>493.09399999999999</c:v>
                </c:pt>
                <c:pt idx="28">
                  <c:v>522.45799999999997</c:v>
                </c:pt>
                <c:pt idx="29">
                  <c:v>525.55100000000004</c:v>
                </c:pt>
                <c:pt idx="30">
                  <c:v>511.1</c:v>
                </c:pt>
                <c:pt idx="31">
                  <c:v>529.42499999999995</c:v>
                </c:pt>
                <c:pt idx="32">
                  <c:v>486.755</c:v>
                </c:pt>
                <c:pt idx="33">
                  <c:v>477.75700000000001</c:v>
                </c:pt>
                <c:pt idx="34">
                  <c:v>463.70299999999997</c:v>
                </c:pt>
                <c:pt idx="35">
                  <c:v>450.94499999999999</c:v>
                </c:pt>
                <c:pt idx="36">
                  <c:v>457.31</c:v>
                </c:pt>
                <c:pt idx="37">
                  <c:v>574.31399999999996</c:v>
                </c:pt>
                <c:pt idx="38">
                  <c:v>611.41800000000001</c:v>
                </c:pt>
                <c:pt idx="39">
                  <c:v>495.40100000000001</c:v>
                </c:pt>
                <c:pt idx="40">
                  <c:v>559.08799999999997</c:v>
                </c:pt>
                <c:pt idx="41">
                  <c:v>430.26799999999997</c:v>
                </c:pt>
                <c:pt idx="42">
                  <c:v>418.084</c:v>
                </c:pt>
                <c:pt idx="43">
                  <c:v>451.589</c:v>
                </c:pt>
                <c:pt idx="44">
                  <c:v>484.88499999999999</c:v>
                </c:pt>
                <c:pt idx="45">
                  <c:v>533.47</c:v>
                </c:pt>
                <c:pt idx="46">
                  <c:v>526.30600000000004</c:v>
                </c:pt>
                <c:pt idx="47">
                  <c:v>635.32299999999998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9B-4481-974A-E9455990516F}"/>
            </c:ext>
          </c:extLst>
        </c:ser>
        <c:ser>
          <c:idx val="5"/>
          <c:order val="5"/>
          <c:tx>
            <c:strRef>
              <c:f>歳出!$A$24</c:f>
              <c:strCache>
                <c:ptCount val="1"/>
                <c:pt idx="0">
                  <c:v>操出金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歳出!$B$18:$AW$18</c:f>
              <c:strCache>
                <c:ptCount val="48"/>
                <c:pt idx="0">
                  <c:v>S46(1971)</c:v>
                </c:pt>
                <c:pt idx="1">
                  <c:v>S47(1972)</c:v>
                </c:pt>
                <c:pt idx="2">
                  <c:v>S48(1973)</c:v>
                </c:pt>
                <c:pt idx="3">
                  <c:v>S49(1974)</c:v>
                </c:pt>
                <c:pt idx="4">
                  <c:v>S50(1975)</c:v>
                </c:pt>
                <c:pt idx="5">
                  <c:v>S51(1976)</c:v>
                </c:pt>
                <c:pt idx="6">
                  <c:v>S52(1977)</c:v>
                </c:pt>
                <c:pt idx="7">
                  <c:v>S53(1978)</c:v>
                </c:pt>
                <c:pt idx="8">
                  <c:v>S54(1979)</c:v>
                </c:pt>
                <c:pt idx="9">
                  <c:v>S55(1980)</c:v>
                </c:pt>
                <c:pt idx="10">
                  <c:v>S56(1981)</c:v>
                </c:pt>
                <c:pt idx="11">
                  <c:v>S57(1982)</c:v>
                </c:pt>
                <c:pt idx="12">
                  <c:v>S58(1983)</c:v>
                </c:pt>
                <c:pt idx="13">
                  <c:v>S59(1984)</c:v>
                </c:pt>
                <c:pt idx="14">
                  <c:v>S60(1985)</c:v>
                </c:pt>
                <c:pt idx="15">
                  <c:v>S61(1986)</c:v>
                </c:pt>
                <c:pt idx="16">
                  <c:v>S62(1987)</c:v>
                </c:pt>
                <c:pt idx="17">
                  <c:v>S63(1988)</c:v>
                </c:pt>
                <c:pt idx="18">
                  <c:v>H1(1989)</c:v>
                </c:pt>
                <c:pt idx="19">
                  <c:v>H2(1990)</c:v>
                </c:pt>
                <c:pt idx="20">
                  <c:v>H3(1991)</c:v>
                </c:pt>
                <c:pt idx="21">
                  <c:v>H4(1992)</c:v>
                </c:pt>
                <c:pt idx="22">
                  <c:v>H5(1993)</c:v>
                </c:pt>
                <c:pt idx="23">
                  <c:v>H6(1994)</c:v>
                </c:pt>
                <c:pt idx="24">
                  <c:v>H7(1995)</c:v>
                </c:pt>
                <c:pt idx="25">
                  <c:v>H8(1996)</c:v>
                </c:pt>
                <c:pt idx="26">
                  <c:v>H9(1997)</c:v>
                </c:pt>
                <c:pt idx="27">
                  <c:v>H10(1998)</c:v>
                </c:pt>
                <c:pt idx="28">
                  <c:v>H11(1999)</c:v>
                </c:pt>
                <c:pt idx="29">
                  <c:v>H12(2000)</c:v>
                </c:pt>
                <c:pt idx="30">
                  <c:v>H13(2001)</c:v>
                </c:pt>
                <c:pt idx="31">
                  <c:v>H14(2002)</c:v>
                </c:pt>
                <c:pt idx="32">
                  <c:v>H15(2003)</c:v>
                </c:pt>
                <c:pt idx="33">
                  <c:v>H16(2004)</c:v>
                </c:pt>
                <c:pt idx="34">
                  <c:v>H17(2005)</c:v>
                </c:pt>
                <c:pt idx="35">
                  <c:v>H18(2006)</c:v>
                </c:pt>
                <c:pt idx="36">
                  <c:v>H19(2007)</c:v>
                </c:pt>
                <c:pt idx="37">
                  <c:v>H20(2008)</c:v>
                </c:pt>
                <c:pt idx="38">
                  <c:v>H21(2009)</c:v>
                </c:pt>
                <c:pt idx="39">
                  <c:v>H22(2010)</c:v>
                </c:pt>
                <c:pt idx="40">
                  <c:v>H23(2011)</c:v>
                </c:pt>
                <c:pt idx="41">
                  <c:v>H24(2012)</c:v>
                </c:pt>
                <c:pt idx="42">
                  <c:v>H25(2013)</c:v>
                </c:pt>
                <c:pt idx="43">
                  <c:v>H26(2014)</c:v>
                </c:pt>
                <c:pt idx="44">
                  <c:v>H27(2015)</c:v>
                </c:pt>
                <c:pt idx="45">
                  <c:v>H28(2016)</c:v>
                </c:pt>
                <c:pt idx="46">
                  <c:v>H29(2017)</c:v>
                </c:pt>
                <c:pt idx="47">
                  <c:v>H30(2018)</c:v>
                </c:pt>
              </c:strCache>
            </c:strRef>
          </c:cat>
          <c:val>
            <c:numRef>
              <c:f>歳出!$B$24:$AW$24</c:f>
              <c:numCache>
                <c:formatCode>#,##0_);[Red]\(#,##0\)</c:formatCode>
                <c:ptCount val="48"/>
                <c:pt idx="0">
                  <c:v>27.905000000000001</c:v>
                </c:pt>
                <c:pt idx="1">
                  <c:v>16.074000000000002</c:v>
                </c:pt>
                <c:pt idx="2">
                  <c:v>30.31</c:v>
                </c:pt>
                <c:pt idx="3">
                  <c:v>39.664999999999999</c:v>
                </c:pt>
                <c:pt idx="4">
                  <c:v>24.18</c:v>
                </c:pt>
                <c:pt idx="5">
                  <c:v>19.263999999999999</c:v>
                </c:pt>
                <c:pt idx="6">
                  <c:v>47.917999999999999</c:v>
                </c:pt>
                <c:pt idx="7">
                  <c:v>16.198</c:v>
                </c:pt>
                <c:pt idx="8">
                  <c:v>20.550999999999998</c:v>
                </c:pt>
                <c:pt idx="9">
                  <c:v>15.170999999999999</c:v>
                </c:pt>
                <c:pt idx="10">
                  <c:v>15.051</c:v>
                </c:pt>
                <c:pt idx="11">
                  <c:v>45.881999999999998</c:v>
                </c:pt>
                <c:pt idx="12">
                  <c:v>35.542000000000002</c:v>
                </c:pt>
                <c:pt idx="13">
                  <c:v>56.957000000000001</c:v>
                </c:pt>
                <c:pt idx="14">
                  <c:v>50.527000000000001</c:v>
                </c:pt>
                <c:pt idx="15">
                  <c:v>35.472000000000001</c:v>
                </c:pt>
                <c:pt idx="16">
                  <c:v>97.591999999999999</c:v>
                </c:pt>
                <c:pt idx="17">
                  <c:v>45.182000000000002</c:v>
                </c:pt>
                <c:pt idx="18">
                  <c:v>46.34</c:v>
                </c:pt>
                <c:pt idx="19">
                  <c:v>86.391999999999996</c:v>
                </c:pt>
                <c:pt idx="20">
                  <c:v>108.66200000000001</c:v>
                </c:pt>
                <c:pt idx="21">
                  <c:v>131.57900000000001</c:v>
                </c:pt>
                <c:pt idx="22">
                  <c:v>100.529</c:v>
                </c:pt>
                <c:pt idx="23">
                  <c:v>138.93199999999999</c:v>
                </c:pt>
                <c:pt idx="24">
                  <c:v>166.685</c:v>
                </c:pt>
                <c:pt idx="25">
                  <c:v>189.06299999999999</c:v>
                </c:pt>
                <c:pt idx="26">
                  <c:v>214.60400000000001</c:v>
                </c:pt>
                <c:pt idx="27">
                  <c:v>264.072</c:v>
                </c:pt>
                <c:pt idx="28">
                  <c:v>241.434</c:v>
                </c:pt>
                <c:pt idx="29">
                  <c:v>290.95299999999997</c:v>
                </c:pt>
                <c:pt idx="30">
                  <c:v>321.93700000000001</c:v>
                </c:pt>
                <c:pt idx="31">
                  <c:v>321.834</c:v>
                </c:pt>
                <c:pt idx="32">
                  <c:v>349.755</c:v>
                </c:pt>
                <c:pt idx="33">
                  <c:v>359.738</c:v>
                </c:pt>
                <c:pt idx="34">
                  <c:v>384.35500000000002</c:v>
                </c:pt>
                <c:pt idx="35">
                  <c:v>555.69100000000003</c:v>
                </c:pt>
                <c:pt idx="36">
                  <c:v>1266.4670000000001</c:v>
                </c:pt>
                <c:pt idx="37">
                  <c:v>433.87099999999998</c:v>
                </c:pt>
                <c:pt idx="38">
                  <c:v>435.83699999999999</c:v>
                </c:pt>
                <c:pt idx="39">
                  <c:v>426.30399999999997</c:v>
                </c:pt>
                <c:pt idx="40">
                  <c:v>456.25799999999998</c:v>
                </c:pt>
                <c:pt idx="41">
                  <c:v>440.31700000000001</c:v>
                </c:pt>
                <c:pt idx="42">
                  <c:v>450.13200000000001</c:v>
                </c:pt>
                <c:pt idx="43">
                  <c:v>453.423</c:v>
                </c:pt>
                <c:pt idx="44">
                  <c:v>448.12400000000002</c:v>
                </c:pt>
                <c:pt idx="45">
                  <c:v>422.18700000000001</c:v>
                </c:pt>
                <c:pt idx="46">
                  <c:v>436.25700000000001</c:v>
                </c:pt>
                <c:pt idx="47">
                  <c:v>468.541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9B-4481-974A-E9455990516F}"/>
            </c:ext>
          </c:extLst>
        </c:ser>
        <c:ser>
          <c:idx val="6"/>
          <c:order val="6"/>
          <c:tx>
            <c:strRef>
              <c:f>歳出!$A$25</c:f>
              <c:strCache>
                <c:ptCount val="1"/>
                <c:pt idx="0">
                  <c:v>普通建設事業費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歳出!$B$18:$AW$18</c:f>
              <c:strCache>
                <c:ptCount val="48"/>
                <c:pt idx="0">
                  <c:v>S46(1971)</c:v>
                </c:pt>
                <c:pt idx="1">
                  <c:v>S47(1972)</c:v>
                </c:pt>
                <c:pt idx="2">
                  <c:v>S48(1973)</c:v>
                </c:pt>
                <c:pt idx="3">
                  <c:v>S49(1974)</c:v>
                </c:pt>
                <c:pt idx="4">
                  <c:v>S50(1975)</c:v>
                </c:pt>
                <c:pt idx="5">
                  <c:v>S51(1976)</c:v>
                </c:pt>
                <c:pt idx="6">
                  <c:v>S52(1977)</c:v>
                </c:pt>
                <c:pt idx="7">
                  <c:v>S53(1978)</c:v>
                </c:pt>
                <c:pt idx="8">
                  <c:v>S54(1979)</c:v>
                </c:pt>
                <c:pt idx="9">
                  <c:v>S55(1980)</c:v>
                </c:pt>
                <c:pt idx="10">
                  <c:v>S56(1981)</c:v>
                </c:pt>
                <c:pt idx="11">
                  <c:v>S57(1982)</c:v>
                </c:pt>
                <c:pt idx="12">
                  <c:v>S58(1983)</c:v>
                </c:pt>
                <c:pt idx="13">
                  <c:v>S59(1984)</c:v>
                </c:pt>
                <c:pt idx="14">
                  <c:v>S60(1985)</c:v>
                </c:pt>
                <c:pt idx="15">
                  <c:v>S61(1986)</c:v>
                </c:pt>
                <c:pt idx="16">
                  <c:v>S62(1987)</c:v>
                </c:pt>
                <c:pt idx="17">
                  <c:v>S63(1988)</c:v>
                </c:pt>
                <c:pt idx="18">
                  <c:v>H1(1989)</c:v>
                </c:pt>
                <c:pt idx="19">
                  <c:v>H2(1990)</c:v>
                </c:pt>
                <c:pt idx="20">
                  <c:v>H3(1991)</c:v>
                </c:pt>
                <c:pt idx="21">
                  <c:v>H4(1992)</c:v>
                </c:pt>
                <c:pt idx="22">
                  <c:v>H5(1993)</c:v>
                </c:pt>
                <c:pt idx="23">
                  <c:v>H6(1994)</c:v>
                </c:pt>
                <c:pt idx="24">
                  <c:v>H7(1995)</c:v>
                </c:pt>
                <c:pt idx="25">
                  <c:v>H8(1996)</c:v>
                </c:pt>
                <c:pt idx="26">
                  <c:v>H9(1997)</c:v>
                </c:pt>
                <c:pt idx="27">
                  <c:v>H10(1998)</c:v>
                </c:pt>
                <c:pt idx="28">
                  <c:v>H11(1999)</c:v>
                </c:pt>
                <c:pt idx="29">
                  <c:v>H12(2000)</c:v>
                </c:pt>
                <c:pt idx="30">
                  <c:v>H13(2001)</c:v>
                </c:pt>
                <c:pt idx="31">
                  <c:v>H14(2002)</c:v>
                </c:pt>
                <c:pt idx="32">
                  <c:v>H15(2003)</c:v>
                </c:pt>
                <c:pt idx="33">
                  <c:v>H16(2004)</c:v>
                </c:pt>
                <c:pt idx="34">
                  <c:v>H17(2005)</c:v>
                </c:pt>
                <c:pt idx="35">
                  <c:v>H18(2006)</c:v>
                </c:pt>
                <c:pt idx="36">
                  <c:v>H19(2007)</c:v>
                </c:pt>
                <c:pt idx="37">
                  <c:v>H20(2008)</c:v>
                </c:pt>
                <c:pt idx="38">
                  <c:v>H21(2009)</c:v>
                </c:pt>
                <c:pt idx="39">
                  <c:v>H22(2010)</c:v>
                </c:pt>
                <c:pt idx="40">
                  <c:v>H23(2011)</c:v>
                </c:pt>
                <c:pt idx="41">
                  <c:v>H24(2012)</c:v>
                </c:pt>
                <c:pt idx="42">
                  <c:v>H25(2013)</c:v>
                </c:pt>
                <c:pt idx="43">
                  <c:v>H26(2014)</c:v>
                </c:pt>
                <c:pt idx="44">
                  <c:v>H27(2015)</c:v>
                </c:pt>
                <c:pt idx="45">
                  <c:v>H28(2016)</c:v>
                </c:pt>
                <c:pt idx="46">
                  <c:v>H29(2017)</c:v>
                </c:pt>
                <c:pt idx="47">
                  <c:v>H30(2018)</c:v>
                </c:pt>
              </c:strCache>
            </c:strRef>
          </c:cat>
          <c:val>
            <c:numRef>
              <c:f>歳出!$B$25:$AW$25</c:f>
              <c:numCache>
                <c:formatCode>#,##0_);[Red]\(#,##0\)</c:formatCode>
                <c:ptCount val="48"/>
                <c:pt idx="0">
                  <c:v>256.18400000000003</c:v>
                </c:pt>
                <c:pt idx="1">
                  <c:v>367.39699999999999</c:v>
                </c:pt>
                <c:pt idx="2">
                  <c:v>325.709</c:v>
                </c:pt>
                <c:pt idx="3">
                  <c:v>504.1</c:v>
                </c:pt>
                <c:pt idx="4">
                  <c:v>365.279</c:v>
                </c:pt>
                <c:pt idx="5">
                  <c:v>742.98099999999999</c:v>
                </c:pt>
                <c:pt idx="6">
                  <c:v>627.98699999999997</c:v>
                </c:pt>
                <c:pt idx="7">
                  <c:v>1243.5170000000001</c:v>
                </c:pt>
                <c:pt idx="8">
                  <c:v>1510.914</c:v>
                </c:pt>
                <c:pt idx="9">
                  <c:v>1076.809</c:v>
                </c:pt>
                <c:pt idx="10">
                  <c:v>827.40899999999999</c:v>
                </c:pt>
                <c:pt idx="11">
                  <c:v>1426.52</c:v>
                </c:pt>
                <c:pt idx="12">
                  <c:v>1882.5360000000001</c:v>
                </c:pt>
                <c:pt idx="13">
                  <c:v>1602.7339999999999</c:v>
                </c:pt>
                <c:pt idx="14">
                  <c:v>1773.588</c:v>
                </c:pt>
                <c:pt idx="15">
                  <c:v>1762.825</c:v>
                </c:pt>
                <c:pt idx="16">
                  <c:v>1571.6220000000001</c:v>
                </c:pt>
                <c:pt idx="17">
                  <c:v>1267.8040000000001</c:v>
                </c:pt>
                <c:pt idx="18">
                  <c:v>1423.7919999999999</c:v>
                </c:pt>
                <c:pt idx="19">
                  <c:v>1095.9480000000001</c:v>
                </c:pt>
                <c:pt idx="20">
                  <c:v>1166.8979999999999</c:v>
                </c:pt>
                <c:pt idx="21">
                  <c:v>1578.3510000000001</c:v>
                </c:pt>
                <c:pt idx="22">
                  <c:v>1887.8689999999999</c:v>
                </c:pt>
                <c:pt idx="23">
                  <c:v>2025.5260000000001</c:v>
                </c:pt>
                <c:pt idx="24">
                  <c:v>1929.6110000000001</c:v>
                </c:pt>
                <c:pt idx="25">
                  <c:v>2639.8710000000001</c:v>
                </c:pt>
                <c:pt idx="26">
                  <c:v>3268.127</c:v>
                </c:pt>
                <c:pt idx="27">
                  <c:v>2056.8220000000001</c:v>
                </c:pt>
                <c:pt idx="28">
                  <c:v>1403.538</c:v>
                </c:pt>
                <c:pt idx="29">
                  <c:v>1297.646</c:v>
                </c:pt>
                <c:pt idx="30">
                  <c:v>1631.84</c:v>
                </c:pt>
                <c:pt idx="31">
                  <c:v>931.61400000000003</c:v>
                </c:pt>
                <c:pt idx="32">
                  <c:v>799.77300000000002</c:v>
                </c:pt>
                <c:pt idx="33">
                  <c:v>612.88</c:v>
                </c:pt>
                <c:pt idx="34">
                  <c:v>654.11800000000005</c:v>
                </c:pt>
                <c:pt idx="35">
                  <c:v>1003.634</c:v>
                </c:pt>
                <c:pt idx="36">
                  <c:v>1403.3040000000001</c:v>
                </c:pt>
                <c:pt idx="37">
                  <c:v>616.18100000000004</c:v>
                </c:pt>
                <c:pt idx="38">
                  <c:v>1216.038</c:v>
                </c:pt>
                <c:pt idx="39">
                  <c:v>726.48599999999999</c:v>
                </c:pt>
                <c:pt idx="40">
                  <c:v>1020.734</c:v>
                </c:pt>
                <c:pt idx="41">
                  <c:v>1114.0940000000001</c:v>
                </c:pt>
                <c:pt idx="42">
                  <c:v>1952.451</c:v>
                </c:pt>
                <c:pt idx="43">
                  <c:v>2085.7930000000001</c:v>
                </c:pt>
                <c:pt idx="44">
                  <c:v>963.49699999999996</c:v>
                </c:pt>
                <c:pt idx="45">
                  <c:v>784.995</c:v>
                </c:pt>
                <c:pt idx="46">
                  <c:v>940.947</c:v>
                </c:pt>
                <c:pt idx="47">
                  <c:v>396.36700000000002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9B-4481-974A-E9455990516F}"/>
            </c:ext>
          </c:extLst>
        </c:ser>
        <c:ser>
          <c:idx val="7"/>
          <c:order val="7"/>
          <c:tx>
            <c:strRef>
              <c:f>歳出!$A$26</c:f>
              <c:strCache>
                <c:ptCount val="1"/>
                <c:pt idx="0">
                  <c:v>災害復旧費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歳出!$B$18:$AW$18</c:f>
              <c:strCache>
                <c:ptCount val="48"/>
                <c:pt idx="0">
                  <c:v>S46(1971)</c:v>
                </c:pt>
                <c:pt idx="1">
                  <c:v>S47(1972)</c:v>
                </c:pt>
                <c:pt idx="2">
                  <c:v>S48(1973)</c:v>
                </c:pt>
                <c:pt idx="3">
                  <c:v>S49(1974)</c:v>
                </c:pt>
                <c:pt idx="4">
                  <c:v>S50(1975)</c:v>
                </c:pt>
                <c:pt idx="5">
                  <c:v>S51(1976)</c:v>
                </c:pt>
                <c:pt idx="6">
                  <c:v>S52(1977)</c:v>
                </c:pt>
                <c:pt idx="7">
                  <c:v>S53(1978)</c:v>
                </c:pt>
                <c:pt idx="8">
                  <c:v>S54(1979)</c:v>
                </c:pt>
                <c:pt idx="9">
                  <c:v>S55(1980)</c:v>
                </c:pt>
                <c:pt idx="10">
                  <c:v>S56(1981)</c:v>
                </c:pt>
                <c:pt idx="11">
                  <c:v>S57(1982)</c:v>
                </c:pt>
                <c:pt idx="12">
                  <c:v>S58(1983)</c:v>
                </c:pt>
                <c:pt idx="13">
                  <c:v>S59(1984)</c:v>
                </c:pt>
                <c:pt idx="14">
                  <c:v>S60(1985)</c:v>
                </c:pt>
                <c:pt idx="15">
                  <c:v>S61(1986)</c:v>
                </c:pt>
                <c:pt idx="16">
                  <c:v>S62(1987)</c:v>
                </c:pt>
                <c:pt idx="17">
                  <c:v>S63(1988)</c:v>
                </c:pt>
                <c:pt idx="18">
                  <c:v>H1(1989)</c:v>
                </c:pt>
                <c:pt idx="19">
                  <c:v>H2(1990)</c:v>
                </c:pt>
                <c:pt idx="20">
                  <c:v>H3(1991)</c:v>
                </c:pt>
                <c:pt idx="21">
                  <c:v>H4(1992)</c:v>
                </c:pt>
                <c:pt idx="22">
                  <c:v>H5(1993)</c:v>
                </c:pt>
                <c:pt idx="23">
                  <c:v>H6(1994)</c:v>
                </c:pt>
                <c:pt idx="24">
                  <c:v>H7(1995)</c:v>
                </c:pt>
                <c:pt idx="25">
                  <c:v>H8(1996)</c:v>
                </c:pt>
                <c:pt idx="26">
                  <c:v>H9(1997)</c:v>
                </c:pt>
                <c:pt idx="27">
                  <c:v>H10(1998)</c:v>
                </c:pt>
                <c:pt idx="28">
                  <c:v>H11(1999)</c:v>
                </c:pt>
                <c:pt idx="29">
                  <c:v>H12(2000)</c:v>
                </c:pt>
                <c:pt idx="30">
                  <c:v>H13(2001)</c:v>
                </c:pt>
                <c:pt idx="31">
                  <c:v>H14(2002)</c:v>
                </c:pt>
                <c:pt idx="32">
                  <c:v>H15(2003)</c:v>
                </c:pt>
                <c:pt idx="33">
                  <c:v>H16(2004)</c:v>
                </c:pt>
                <c:pt idx="34">
                  <c:v>H17(2005)</c:v>
                </c:pt>
                <c:pt idx="35">
                  <c:v>H18(2006)</c:v>
                </c:pt>
                <c:pt idx="36">
                  <c:v>H19(2007)</c:v>
                </c:pt>
                <c:pt idx="37">
                  <c:v>H20(2008)</c:v>
                </c:pt>
                <c:pt idx="38">
                  <c:v>H21(2009)</c:v>
                </c:pt>
                <c:pt idx="39">
                  <c:v>H22(2010)</c:v>
                </c:pt>
                <c:pt idx="40">
                  <c:v>H23(2011)</c:v>
                </c:pt>
                <c:pt idx="41">
                  <c:v>H24(2012)</c:v>
                </c:pt>
                <c:pt idx="42">
                  <c:v>H25(2013)</c:v>
                </c:pt>
                <c:pt idx="43">
                  <c:v>H26(2014)</c:v>
                </c:pt>
                <c:pt idx="44">
                  <c:v>H27(2015)</c:v>
                </c:pt>
                <c:pt idx="45">
                  <c:v>H28(2016)</c:v>
                </c:pt>
                <c:pt idx="46">
                  <c:v>H29(2017)</c:v>
                </c:pt>
                <c:pt idx="47">
                  <c:v>H30(2018)</c:v>
                </c:pt>
              </c:strCache>
            </c:strRef>
          </c:cat>
          <c:val>
            <c:numRef>
              <c:f>歳出!$B$26:$AW$26</c:f>
              <c:numCache>
                <c:formatCode>#,##0_);[Red]\(#,##0\)</c:formatCode>
                <c:ptCount val="48"/>
                <c:pt idx="0">
                  <c:v>0</c:v>
                </c:pt>
                <c:pt idx="1">
                  <c:v>30.353999999999999</c:v>
                </c:pt>
                <c:pt idx="2">
                  <c:v>45.926000000000002</c:v>
                </c:pt>
                <c:pt idx="3">
                  <c:v>0.81100000000000005</c:v>
                </c:pt>
                <c:pt idx="4">
                  <c:v>20.791</c:v>
                </c:pt>
                <c:pt idx="5">
                  <c:v>7.92</c:v>
                </c:pt>
                <c:pt idx="6">
                  <c:v>30.09</c:v>
                </c:pt>
                <c:pt idx="7">
                  <c:v>1.802</c:v>
                </c:pt>
                <c:pt idx="8">
                  <c:v>210.304</c:v>
                </c:pt>
                <c:pt idx="9">
                  <c:v>151.69399999999999</c:v>
                </c:pt>
                <c:pt idx="10">
                  <c:v>647.65899999999999</c:v>
                </c:pt>
                <c:pt idx="11">
                  <c:v>314.55900000000003</c:v>
                </c:pt>
                <c:pt idx="12">
                  <c:v>93.153999999999996</c:v>
                </c:pt>
                <c:pt idx="13">
                  <c:v>18.620999999999999</c:v>
                </c:pt>
                <c:pt idx="14">
                  <c:v>0.02</c:v>
                </c:pt>
                <c:pt idx="15">
                  <c:v>103.825</c:v>
                </c:pt>
                <c:pt idx="16">
                  <c:v>27.417000000000002</c:v>
                </c:pt>
                <c:pt idx="17">
                  <c:v>180.93799999999999</c:v>
                </c:pt>
                <c:pt idx="18">
                  <c:v>96.561000000000007</c:v>
                </c:pt>
                <c:pt idx="19">
                  <c:v>202.19499999999999</c:v>
                </c:pt>
                <c:pt idx="20">
                  <c:v>337.495</c:v>
                </c:pt>
                <c:pt idx="21">
                  <c:v>10.909000000000001</c:v>
                </c:pt>
                <c:pt idx="22">
                  <c:v>18.34</c:v>
                </c:pt>
                <c:pt idx="23">
                  <c:v>98.058000000000007</c:v>
                </c:pt>
                <c:pt idx="24">
                  <c:v>68.656999999999996</c:v>
                </c:pt>
                <c:pt idx="25">
                  <c:v>0.498</c:v>
                </c:pt>
                <c:pt idx="26">
                  <c:v>11.314</c:v>
                </c:pt>
                <c:pt idx="27">
                  <c:v>79.421000000000006</c:v>
                </c:pt>
                <c:pt idx="28">
                  <c:v>252.13300000000001</c:v>
                </c:pt>
                <c:pt idx="29">
                  <c:v>374.24200000000002</c:v>
                </c:pt>
                <c:pt idx="30">
                  <c:v>92.277000000000001</c:v>
                </c:pt>
                <c:pt idx="31">
                  <c:v>158.86099999999999</c:v>
                </c:pt>
                <c:pt idx="32">
                  <c:v>131.33000000000001</c:v>
                </c:pt>
                <c:pt idx="33">
                  <c:v>3.5779999999999998</c:v>
                </c:pt>
                <c:pt idx="34">
                  <c:v>13.185</c:v>
                </c:pt>
                <c:pt idx="35">
                  <c:v>0.44</c:v>
                </c:pt>
                <c:pt idx="36">
                  <c:v>1.958</c:v>
                </c:pt>
                <c:pt idx="37">
                  <c:v>2E-3</c:v>
                </c:pt>
                <c:pt idx="38">
                  <c:v>0.16200000000000001</c:v>
                </c:pt>
                <c:pt idx="39">
                  <c:v>2E-3</c:v>
                </c:pt>
                <c:pt idx="40">
                  <c:v>119.65300000000001</c:v>
                </c:pt>
                <c:pt idx="41">
                  <c:v>48.472999999999999</c:v>
                </c:pt>
                <c:pt idx="42">
                  <c:v>143.49700000000001</c:v>
                </c:pt>
                <c:pt idx="43">
                  <c:v>114.318</c:v>
                </c:pt>
                <c:pt idx="44">
                  <c:v>0.67900000000000005</c:v>
                </c:pt>
                <c:pt idx="45">
                  <c:v>57.414999999999999</c:v>
                </c:pt>
                <c:pt idx="46">
                  <c:v>40.521999999999998</c:v>
                </c:pt>
                <c:pt idx="47">
                  <c:v>28.420999999999999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B9B-4481-974A-E9455990516F}"/>
            </c:ext>
          </c:extLst>
        </c:ser>
        <c:ser>
          <c:idx val="8"/>
          <c:order val="8"/>
          <c:tx>
            <c:strRef>
              <c:f>歳出!$A$27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歳出!$B$18:$AW$18</c:f>
              <c:strCache>
                <c:ptCount val="48"/>
                <c:pt idx="0">
                  <c:v>S46(1971)</c:v>
                </c:pt>
                <c:pt idx="1">
                  <c:v>S47(1972)</c:v>
                </c:pt>
                <c:pt idx="2">
                  <c:v>S48(1973)</c:v>
                </c:pt>
                <c:pt idx="3">
                  <c:v>S49(1974)</c:v>
                </c:pt>
                <c:pt idx="4">
                  <c:v>S50(1975)</c:v>
                </c:pt>
                <c:pt idx="5">
                  <c:v>S51(1976)</c:v>
                </c:pt>
                <c:pt idx="6">
                  <c:v>S52(1977)</c:v>
                </c:pt>
                <c:pt idx="7">
                  <c:v>S53(1978)</c:v>
                </c:pt>
                <c:pt idx="8">
                  <c:v>S54(1979)</c:v>
                </c:pt>
                <c:pt idx="9">
                  <c:v>S55(1980)</c:v>
                </c:pt>
                <c:pt idx="10">
                  <c:v>S56(1981)</c:v>
                </c:pt>
                <c:pt idx="11">
                  <c:v>S57(1982)</c:v>
                </c:pt>
                <c:pt idx="12">
                  <c:v>S58(1983)</c:v>
                </c:pt>
                <c:pt idx="13">
                  <c:v>S59(1984)</c:v>
                </c:pt>
                <c:pt idx="14">
                  <c:v>S60(1985)</c:v>
                </c:pt>
                <c:pt idx="15">
                  <c:v>S61(1986)</c:v>
                </c:pt>
                <c:pt idx="16">
                  <c:v>S62(1987)</c:v>
                </c:pt>
                <c:pt idx="17">
                  <c:v>S63(1988)</c:v>
                </c:pt>
                <c:pt idx="18">
                  <c:v>H1(1989)</c:v>
                </c:pt>
                <c:pt idx="19">
                  <c:v>H2(1990)</c:v>
                </c:pt>
                <c:pt idx="20">
                  <c:v>H3(1991)</c:v>
                </c:pt>
                <c:pt idx="21">
                  <c:v>H4(1992)</c:v>
                </c:pt>
                <c:pt idx="22">
                  <c:v>H5(1993)</c:v>
                </c:pt>
                <c:pt idx="23">
                  <c:v>H6(1994)</c:v>
                </c:pt>
                <c:pt idx="24">
                  <c:v>H7(1995)</c:v>
                </c:pt>
                <c:pt idx="25">
                  <c:v>H8(1996)</c:v>
                </c:pt>
                <c:pt idx="26">
                  <c:v>H9(1997)</c:v>
                </c:pt>
                <c:pt idx="27">
                  <c:v>H10(1998)</c:v>
                </c:pt>
                <c:pt idx="28">
                  <c:v>H11(1999)</c:v>
                </c:pt>
                <c:pt idx="29">
                  <c:v>H12(2000)</c:v>
                </c:pt>
                <c:pt idx="30">
                  <c:v>H13(2001)</c:v>
                </c:pt>
                <c:pt idx="31">
                  <c:v>H14(2002)</c:v>
                </c:pt>
                <c:pt idx="32">
                  <c:v>H15(2003)</c:v>
                </c:pt>
                <c:pt idx="33">
                  <c:v>H16(2004)</c:v>
                </c:pt>
                <c:pt idx="34">
                  <c:v>H17(2005)</c:v>
                </c:pt>
                <c:pt idx="35">
                  <c:v>H18(2006)</c:v>
                </c:pt>
                <c:pt idx="36">
                  <c:v>H19(2007)</c:v>
                </c:pt>
                <c:pt idx="37">
                  <c:v>H20(2008)</c:v>
                </c:pt>
                <c:pt idx="38">
                  <c:v>H21(2009)</c:v>
                </c:pt>
                <c:pt idx="39">
                  <c:v>H22(2010)</c:v>
                </c:pt>
                <c:pt idx="40">
                  <c:v>H23(2011)</c:v>
                </c:pt>
                <c:pt idx="41">
                  <c:v>H24(2012)</c:v>
                </c:pt>
                <c:pt idx="42">
                  <c:v>H25(2013)</c:v>
                </c:pt>
                <c:pt idx="43">
                  <c:v>H26(2014)</c:v>
                </c:pt>
                <c:pt idx="44">
                  <c:v>H27(2015)</c:v>
                </c:pt>
                <c:pt idx="45">
                  <c:v>H28(2016)</c:v>
                </c:pt>
                <c:pt idx="46">
                  <c:v>H29(2017)</c:v>
                </c:pt>
                <c:pt idx="47">
                  <c:v>H30(2018)</c:v>
                </c:pt>
              </c:strCache>
            </c:strRef>
          </c:cat>
          <c:val>
            <c:numRef>
              <c:f>歳出!$B$27:$AW$27</c:f>
              <c:numCache>
                <c:formatCode>#,##0_);[Red]\(#,##0\)</c:formatCode>
                <c:ptCount val="48"/>
                <c:pt idx="0">
                  <c:v>43.672999999999888</c:v>
                </c:pt>
                <c:pt idx="1">
                  <c:v>42.225000000000023</c:v>
                </c:pt>
                <c:pt idx="2">
                  <c:v>139.06599999999992</c:v>
                </c:pt>
                <c:pt idx="3">
                  <c:v>109.17599999999993</c:v>
                </c:pt>
                <c:pt idx="4">
                  <c:v>94.784000000000106</c:v>
                </c:pt>
                <c:pt idx="5">
                  <c:v>74.692999999999984</c:v>
                </c:pt>
                <c:pt idx="6">
                  <c:v>63.981000000000222</c:v>
                </c:pt>
                <c:pt idx="7">
                  <c:v>178.19199999999955</c:v>
                </c:pt>
                <c:pt idx="8">
                  <c:v>90.929000000000087</c:v>
                </c:pt>
                <c:pt idx="9">
                  <c:v>101.23300000000017</c:v>
                </c:pt>
                <c:pt idx="10">
                  <c:v>69.489999999999782</c:v>
                </c:pt>
                <c:pt idx="11">
                  <c:v>78.356999999999971</c:v>
                </c:pt>
                <c:pt idx="12">
                  <c:v>63.977000000000317</c:v>
                </c:pt>
                <c:pt idx="13">
                  <c:v>58.582000000000335</c:v>
                </c:pt>
                <c:pt idx="14">
                  <c:v>51.651000000000295</c:v>
                </c:pt>
                <c:pt idx="15">
                  <c:v>55.626000000000658</c:v>
                </c:pt>
                <c:pt idx="16">
                  <c:v>124.29599999999982</c:v>
                </c:pt>
                <c:pt idx="17">
                  <c:v>190.10499999999956</c:v>
                </c:pt>
                <c:pt idx="18">
                  <c:v>256.59099999999989</c:v>
                </c:pt>
                <c:pt idx="19">
                  <c:v>444.12400000000025</c:v>
                </c:pt>
                <c:pt idx="20">
                  <c:v>282.38000000000056</c:v>
                </c:pt>
                <c:pt idx="21">
                  <c:v>312.66699999999992</c:v>
                </c:pt>
                <c:pt idx="22">
                  <c:v>395.48600000000079</c:v>
                </c:pt>
                <c:pt idx="23">
                  <c:v>369.3119999999999</c:v>
                </c:pt>
                <c:pt idx="24">
                  <c:v>432.85699999999997</c:v>
                </c:pt>
                <c:pt idx="25">
                  <c:v>218.02999999999975</c:v>
                </c:pt>
                <c:pt idx="26">
                  <c:v>273.22199999999975</c:v>
                </c:pt>
                <c:pt idx="27">
                  <c:v>194.22999999999865</c:v>
                </c:pt>
                <c:pt idx="28">
                  <c:v>368.77899999999954</c:v>
                </c:pt>
                <c:pt idx="29">
                  <c:v>363.85600000000068</c:v>
                </c:pt>
                <c:pt idx="30">
                  <c:v>153.04899999999998</c:v>
                </c:pt>
                <c:pt idx="31">
                  <c:v>149.62199999999939</c:v>
                </c:pt>
                <c:pt idx="32">
                  <c:v>109.58199999999988</c:v>
                </c:pt>
                <c:pt idx="33">
                  <c:v>141.32699999999977</c:v>
                </c:pt>
                <c:pt idx="34">
                  <c:v>149.59100000000035</c:v>
                </c:pt>
                <c:pt idx="35">
                  <c:v>321.41899999999987</c:v>
                </c:pt>
                <c:pt idx="36">
                  <c:v>62.884000000000015</c:v>
                </c:pt>
                <c:pt idx="37">
                  <c:v>227.03400000000011</c:v>
                </c:pt>
                <c:pt idx="38">
                  <c:v>560.93299999999999</c:v>
                </c:pt>
                <c:pt idx="39">
                  <c:v>451.49199999999973</c:v>
                </c:pt>
                <c:pt idx="40">
                  <c:v>554.65899999999965</c:v>
                </c:pt>
                <c:pt idx="41">
                  <c:v>671.05000000000018</c:v>
                </c:pt>
                <c:pt idx="42">
                  <c:v>563.99099999999908</c:v>
                </c:pt>
                <c:pt idx="43">
                  <c:v>421.28799999999956</c:v>
                </c:pt>
                <c:pt idx="44">
                  <c:v>707.84999999999945</c:v>
                </c:pt>
                <c:pt idx="45">
                  <c:v>354.84299999999985</c:v>
                </c:pt>
                <c:pt idx="46">
                  <c:v>184.03999999999996</c:v>
                </c:pt>
                <c:pt idx="47">
                  <c:v>368.5019999999995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B9B-4481-974A-E94559905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31370815"/>
        <c:axId val="1231364575"/>
      </c:barChart>
      <c:catAx>
        <c:axId val="1231370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231364575"/>
        <c:crosses val="autoZero"/>
        <c:auto val="1"/>
        <c:lblAlgn val="ctr"/>
        <c:lblOffset val="100"/>
        <c:noMultiLvlLbl val="0"/>
      </c:catAx>
      <c:valAx>
        <c:axId val="1231364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2313708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r>
              <a:rPr lang="ja-JP"/>
              <a:t>令和</a:t>
            </a:r>
            <a:r>
              <a:rPr lang="en-US"/>
              <a:t>17</a:t>
            </a:r>
            <a:r>
              <a:rPr lang="ja-JP"/>
              <a:t>年（</a:t>
            </a:r>
            <a:r>
              <a:rPr lang="en-US"/>
              <a:t>2035</a:t>
            </a:r>
            <a:r>
              <a:rPr lang="ja-JP"/>
              <a:t>）</a:t>
            </a:r>
          </a:p>
        </c:rich>
      </c:tx>
      <c:layout>
        <c:manualLayout>
          <c:xMode val="edge"/>
          <c:yMode val="edge"/>
          <c:x val="0.2772795358649788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1029973118279569"/>
          <c:y val="0.15249407407407409"/>
          <c:w val="0.77940053763440864"/>
          <c:h val="0.74703481481481482"/>
        </c:manualLayout>
      </c:layout>
      <c:barChart>
        <c:barDir val="bar"/>
        <c:grouping val="clustered"/>
        <c:varyColors val="0"/>
        <c:ser>
          <c:idx val="1"/>
          <c:order val="1"/>
          <c:tx>
            <c:strRef>
              <c:f>人口ピラミッド!$A$22</c:f>
              <c:strCache>
                <c:ptCount val="1"/>
                <c:pt idx="0">
                  <c:v>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人口ピラミッド!$B$3:$B$21</c:f>
              <c:strCache>
                <c:ptCount val="19"/>
                <c:pt idx="0">
                  <c:v>0-4歳</c:v>
                </c:pt>
                <c:pt idx="1">
                  <c:v>5-9歳</c:v>
                </c:pt>
                <c:pt idx="2">
                  <c:v>10-14歳</c:v>
                </c:pt>
                <c:pt idx="3">
                  <c:v>15-19歳</c:v>
                </c:pt>
                <c:pt idx="4">
                  <c:v>20-24歳</c:v>
                </c:pt>
                <c:pt idx="5">
                  <c:v>25-29歳</c:v>
                </c:pt>
                <c:pt idx="6">
                  <c:v>30-34歳</c:v>
                </c:pt>
                <c:pt idx="7">
                  <c:v>35-39歳</c:v>
                </c:pt>
                <c:pt idx="8">
                  <c:v>40-44歳</c:v>
                </c:pt>
                <c:pt idx="9">
                  <c:v>45-49歳</c:v>
                </c:pt>
                <c:pt idx="10">
                  <c:v>50-54歳</c:v>
                </c:pt>
                <c:pt idx="11">
                  <c:v>55-59歳</c:v>
                </c:pt>
                <c:pt idx="12">
                  <c:v>60-64歳</c:v>
                </c:pt>
                <c:pt idx="13">
                  <c:v>65-69歳</c:v>
                </c:pt>
                <c:pt idx="14">
                  <c:v>70-74歳</c:v>
                </c:pt>
                <c:pt idx="15">
                  <c:v>75-79歳</c:v>
                </c:pt>
                <c:pt idx="16">
                  <c:v>80-84歳</c:v>
                </c:pt>
                <c:pt idx="17">
                  <c:v>85-89歳</c:v>
                </c:pt>
                <c:pt idx="18">
                  <c:v>90歳以上</c:v>
                </c:pt>
              </c:strCache>
            </c:strRef>
          </c:cat>
          <c:val>
            <c:numRef>
              <c:f>人口ピラミッド!$H$22:$H$40</c:f>
              <c:numCache>
                <c:formatCode>General</c:formatCode>
                <c:ptCount val="19"/>
                <c:pt idx="0">
                  <c:v>26</c:v>
                </c:pt>
                <c:pt idx="1">
                  <c:v>35</c:v>
                </c:pt>
                <c:pt idx="2">
                  <c:v>41</c:v>
                </c:pt>
                <c:pt idx="3">
                  <c:v>39</c:v>
                </c:pt>
                <c:pt idx="4">
                  <c:v>24</c:v>
                </c:pt>
                <c:pt idx="5">
                  <c:v>29</c:v>
                </c:pt>
                <c:pt idx="6">
                  <c:v>36</c:v>
                </c:pt>
                <c:pt idx="7">
                  <c:v>34</c:v>
                </c:pt>
                <c:pt idx="8">
                  <c:v>53</c:v>
                </c:pt>
                <c:pt idx="9">
                  <c:v>100</c:v>
                </c:pt>
                <c:pt idx="10">
                  <c:v>116</c:v>
                </c:pt>
                <c:pt idx="11">
                  <c:v>109</c:v>
                </c:pt>
                <c:pt idx="12">
                  <c:v>138</c:v>
                </c:pt>
                <c:pt idx="13">
                  <c:v>147</c:v>
                </c:pt>
                <c:pt idx="14">
                  <c:v>154</c:v>
                </c:pt>
                <c:pt idx="15">
                  <c:v>179</c:v>
                </c:pt>
                <c:pt idx="16">
                  <c:v>186</c:v>
                </c:pt>
                <c:pt idx="17">
                  <c:v>157</c:v>
                </c:pt>
                <c:pt idx="18">
                  <c:v>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28-4EF6-981D-539E91B2C4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49884832"/>
        <c:axId val="2049885664"/>
      </c:barChart>
      <c:barChart>
        <c:barDir val="bar"/>
        <c:grouping val="clustered"/>
        <c:varyColors val="0"/>
        <c:ser>
          <c:idx val="0"/>
          <c:order val="0"/>
          <c:tx>
            <c:strRef>
              <c:f>人口ピラミッド!$A$3</c:f>
              <c:strCache>
                <c:ptCount val="1"/>
                <c:pt idx="0">
                  <c:v>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'[国勢調査人口の推移.xlsx]5歳階級人口推移グラフ'!$A$4:$A$24</c:f>
              <c:strCache>
                <c:ptCount val="21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85～89歳</c:v>
                </c:pt>
                <c:pt idx="18">
                  <c:v>90～94歳</c:v>
                </c:pt>
                <c:pt idx="19">
                  <c:v>95～99歳</c:v>
                </c:pt>
                <c:pt idx="20">
                  <c:v>100歳以上</c:v>
                </c:pt>
              </c:strCache>
            </c:strRef>
          </c:cat>
          <c:val>
            <c:numRef>
              <c:f>人口ピラミッド!$H$3:$H$21</c:f>
              <c:numCache>
                <c:formatCode>General</c:formatCode>
                <c:ptCount val="19"/>
                <c:pt idx="0">
                  <c:v>27</c:v>
                </c:pt>
                <c:pt idx="1">
                  <c:v>36</c:v>
                </c:pt>
                <c:pt idx="2">
                  <c:v>44</c:v>
                </c:pt>
                <c:pt idx="3">
                  <c:v>42</c:v>
                </c:pt>
                <c:pt idx="4">
                  <c:v>24</c:v>
                </c:pt>
                <c:pt idx="5">
                  <c:v>37</c:v>
                </c:pt>
                <c:pt idx="6">
                  <c:v>41</c:v>
                </c:pt>
                <c:pt idx="7">
                  <c:v>57</c:v>
                </c:pt>
                <c:pt idx="8">
                  <c:v>83</c:v>
                </c:pt>
                <c:pt idx="9">
                  <c:v>126</c:v>
                </c:pt>
                <c:pt idx="10">
                  <c:v>135</c:v>
                </c:pt>
                <c:pt idx="11">
                  <c:v>147</c:v>
                </c:pt>
                <c:pt idx="12">
                  <c:v>158</c:v>
                </c:pt>
                <c:pt idx="13">
                  <c:v>152</c:v>
                </c:pt>
                <c:pt idx="14">
                  <c:v>184</c:v>
                </c:pt>
                <c:pt idx="15">
                  <c:v>193</c:v>
                </c:pt>
                <c:pt idx="16">
                  <c:v>168</c:v>
                </c:pt>
                <c:pt idx="17">
                  <c:v>111</c:v>
                </c:pt>
                <c:pt idx="18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28-4EF6-981D-539E91B2C4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8551344"/>
        <c:axId val="150636624"/>
      </c:barChart>
      <c:catAx>
        <c:axId val="2049884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49885664"/>
        <c:crosses val="autoZero"/>
        <c:auto val="1"/>
        <c:lblAlgn val="ctr"/>
        <c:lblOffset val="100"/>
        <c:noMultiLvlLbl val="0"/>
      </c:catAx>
      <c:valAx>
        <c:axId val="2049885664"/>
        <c:scaling>
          <c:orientation val="minMax"/>
          <c:max val="400"/>
          <c:min val="-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49884832"/>
        <c:crosses val="autoZero"/>
        <c:crossBetween val="between"/>
        <c:majorUnit val="200"/>
      </c:valAx>
      <c:valAx>
        <c:axId val="150636624"/>
        <c:scaling>
          <c:orientation val="maxMin"/>
          <c:max val="400"/>
          <c:min val="-600"/>
        </c:scaling>
        <c:delete val="0"/>
        <c:axPos val="t"/>
        <c:numFmt formatCode="#,##0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8551344"/>
        <c:crosses val="max"/>
        <c:crossBetween val="between"/>
      </c:valAx>
      <c:catAx>
        <c:axId val="178551344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506366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solidFill>
        <a:schemeClr val="bg1">
          <a:lumMod val="50000"/>
        </a:schemeClr>
      </a:solidFill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歳出!$A$67</c:f>
              <c:strCache>
                <c:ptCount val="1"/>
                <c:pt idx="0">
                  <c:v>人件費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歳出!$B$66:$R$66</c:f>
              <c:strCache>
                <c:ptCount val="17"/>
                <c:pt idx="0">
                  <c:v>H14(2002)</c:v>
                </c:pt>
                <c:pt idx="1">
                  <c:v>H15(2003)</c:v>
                </c:pt>
                <c:pt idx="2">
                  <c:v>H16(2004)</c:v>
                </c:pt>
                <c:pt idx="3">
                  <c:v>H17(2005)</c:v>
                </c:pt>
                <c:pt idx="4">
                  <c:v>H18(2006)</c:v>
                </c:pt>
                <c:pt idx="5">
                  <c:v>H19(2007)</c:v>
                </c:pt>
                <c:pt idx="6">
                  <c:v>H20(2008)</c:v>
                </c:pt>
                <c:pt idx="7">
                  <c:v>H21(2009)</c:v>
                </c:pt>
                <c:pt idx="8">
                  <c:v>H22(2010)</c:v>
                </c:pt>
                <c:pt idx="9">
                  <c:v>H23(2011)</c:v>
                </c:pt>
                <c:pt idx="10">
                  <c:v>H24(2012)</c:v>
                </c:pt>
                <c:pt idx="11">
                  <c:v>H25(2013)</c:v>
                </c:pt>
                <c:pt idx="12">
                  <c:v>H26(2014)</c:v>
                </c:pt>
                <c:pt idx="13">
                  <c:v>H27(2015)</c:v>
                </c:pt>
                <c:pt idx="14">
                  <c:v>H28(2016)</c:v>
                </c:pt>
                <c:pt idx="15">
                  <c:v>H29(2017)</c:v>
                </c:pt>
                <c:pt idx="16">
                  <c:v>H30(2018)</c:v>
                </c:pt>
              </c:strCache>
            </c:strRef>
          </c:cat>
          <c:val>
            <c:numRef>
              <c:f>歳出!$B$67:$R$67</c:f>
              <c:numCache>
                <c:formatCode>#,##0_);[Red]\(#,##0\)</c:formatCode>
                <c:ptCount val="17"/>
                <c:pt idx="0">
                  <c:v>921.93</c:v>
                </c:pt>
                <c:pt idx="1">
                  <c:v>904.59799999999996</c:v>
                </c:pt>
                <c:pt idx="2">
                  <c:v>921.79100000000005</c:v>
                </c:pt>
                <c:pt idx="3">
                  <c:v>909.84299999999996</c:v>
                </c:pt>
                <c:pt idx="4">
                  <c:v>870.26099999999997</c:v>
                </c:pt>
                <c:pt idx="5">
                  <c:v>840.35900000000004</c:v>
                </c:pt>
                <c:pt idx="6">
                  <c:v>815.21400000000006</c:v>
                </c:pt>
                <c:pt idx="7">
                  <c:v>832.61300000000006</c:v>
                </c:pt>
                <c:pt idx="8">
                  <c:v>824.53499999999997</c:v>
                </c:pt>
                <c:pt idx="9">
                  <c:v>855.25400000000002</c:v>
                </c:pt>
                <c:pt idx="10">
                  <c:v>823.98299999999995</c:v>
                </c:pt>
                <c:pt idx="11">
                  <c:v>810.37199999999996</c:v>
                </c:pt>
                <c:pt idx="12">
                  <c:v>834.83699999999999</c:v>
                </c:pt>
                <c:pt idx="13">
                  <c:v>849.26599999999996</c:v>
                </c:pt>
                <c:pt idx="14">
                  <c:v>839.42700000000002</c:v>
                </c:pt>
                <c:pt idx="15">
                  <c:v>839.42700000000002</c:v>
                </c:pt>
                <c:pt idx="16">
                  <c:v>843.78200000000004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9D-4FD2-822E-FCFAFD01B1F2}"/>
            </c:ext>
          </c:extLst>
        </c:ser>
        <c:ser>
          <c:idx val="1"/>
          <c:order val="1"/>
          <c:tx>
            <c:strRef>
              <c:f>歳出!$A$68</c:f>
              <c:strCache>
                <c:ptCount val="1"/>
                <c:pt idx="0">
                  <c:v>扶助費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歳出!$B$66:$R$66</c:f>
              <c:strCache>
                <c:ptCount val="17"/>
                <c:pt idx="0">
                  <c:v>H14(2002)</c:v>
                </c:pt>
                <c:pt idx="1">
                  <c:v>H15(2003)</c:v>
                </c:pt>
                <c:pt idx="2">
                  <c:v>H16(2004)</c:v>
                </c:pt>
                <c:pt idx="3">
                  <c:v>H17(2005)</c:v>
                </c:pt>
                <c:pt idx="4">
                  <c:v>H18(2006)</c:v>
                </c:pt>
                <c:pt idx="5">
                  <c:v>H19(2007)</c:v>
                </c:pt>
                <c:pt idx="6">
                  <c:v>H20(2008)</c:v>
                </c:pt>
                <c:pt idx="7">
                  <c:v>H21(2009)</c:v>
                </c:pt>
                <c:pt idx="8">
                  <c:v>H22(2010)</c:v>
                </c:pt>
                <c:pt idx="9">
                  <c:v>H23(2011)</c:v>
                </c:pt>
                <c:pt idx="10">
                  <c:v>H24(2012)</c:v>
                </c:pt>
                <c:pt idx="11">
                  <c:v>H25(2013)</c:v>
                </c:pt>
                <c:pt idx="12">
                  <c:v>H26(2014)</c:v>
                </c:pt>
                <c:pt idx="13">
                  <c:v>H27(2015)</c:v>
                </c:pt>
                <c:pt idx="14">
                  <c:v>H28(2016)</c:v>
                </c:pt>
                <c:pt idx="15">
                  <c:v>H29(2017)</c:v>
                </c:pt>
                <c:pt idx="16">
                  <c:v>H30(2018)</c:v>
                </c:pt>
              </c:strCache>
            </c:strRef>
          </c:cat>
          <c:val>
            <c:numRef>
              <c:f>歳出!$B$68:$R$68</c:f>
              <c:numCache>
                <c:formatCode>#,##0_);[Red]\(#,##0\)</c:formatCode>
                <c:ptCount val="17"/>
                <c:pt idx="0">
                  <c:v>140.66900000000001</c:v>
                </c:pt>
                <c:pt idx="1">
                  <c:v>196.43899999999999</c:v>
                </c:pt>
                <c:pt idx="2">
                  <c:v>207.26900000000001</c:v>
                </c:pt>
                <c:pt idx="3">
                  <c:v>197.83699999999999</c:v>
                </c:pt>
                <c:pt idx="4">
                  <c:v>189.279</c:v>
                </c:pt>
                <c:pt idx="5">
                  <c:v>202.85</c:v>
                </c:pt>
                <c:pt idx="6">
                  <c:v>211.10400000000001</c:v>
                </c:pt>
                <c:pt idx="7">
                  <c:v>228.654</c:v>
                </c:pt>
                <c:pt idx="8">
                  <c:v>286.87</c:v>
                </c:pt>
                <c:pt idx="9">
                  <c:v>280.20999999999998</c:v>
                </c:pt>
                <c:pt idx="10">
                  <c:v>320.803</c:v>
                </c:pt>
                <c:pt idx="11">
                  <c:v>334.75799999999998</c:v>
                </c:pt>
                <c:pt idx="12">
                  <c:v>361.899</c:v>
                </c:pt>
                <c:pt idx="13">
                  <c:v>375.137</c:v>
                </c:pt>
                <c:pt idx="14">
                  <c:v>369.233</c:v>
                </c:pt>
                <c:pt idx="15">
                  <c:v>369.233</c:v>
                </c:pt>
                <c:pt idx="16">
                  <c:v>396.517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9D-4FD2-822E-FCFAFD01B1F2}"/>
            </c:ext>
          </c:extLst>
        </c:ser>
        <c:ser>
          <c:idx val="2"/>
          <c:order val="2"/>
          <c:tx>
            <c:strRef>
              <c:f>歳出!$A$69</c:f>
              <c:strCache>
                <c:ptCount val="1"/>
                <c:pt idx="0">
                  <c:v>公債費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歳出!$B$66:$R$66</c:f>
              <c:strCache>
                <c:ptCount val="17"/>
                <c:pt idx="0">
                  <c:v>H14(2002)</c:v>
                </c:pt>
                <c:pt idx="1">
                  <c:v>H15(2003)</c:v>
                </c:pt>
                <c:pt idx="2">
                  <c:v>H16(2004)</c:v>
                </c:pt>
                <c:pt idx="3">
                  <c:v>H17(2005)</c:v>
                </c:pt>
                <c:pt idx="4">
                  <c:v>H18(2006)</c:v>
                </c:pt>
                <c:pt idx="5">
                  <c:v>H19(2007)</c:v>
                </c:pt>
                <c:pt idx="6">
                  <c:v>H20(2008)</c:v>
                </c:pt>
                <c:pt idx="7">
                  <c:v>H21(2009)</c:v>
                </c:pt>
                <c:pt idx="8">
                  <c:v>H22(2010)</c:v>
                </c:pt>
                <c:pt idx="9">
                  <c:v>H23(2011)</c:v>
                </c:pt>
                <c:pt idx="10">
                  <c:v>H24(2012)</c:v>
                </c:pt>
                <c:pt idx="11">
                  <c:v>H25(2013)</c:v>
                </c:pt>
                <c:pt idx="12">
                  <c:v>H26(2014)</c:v>
                </c:pt>
                <c:pt idx="13">
                  <c:v>H27(2015)</c:v>
                </c:pt>
                <c:pt idx="14">
                  <c:v>H28(2016)</c:v>
                </c:pt>
                <c:pt idx="15">
                  <c:v>H29(2017)</c:v>
                </c:pt>
                <c:pt idx="16">
                  <c:v>H30(2018)</c:v>
                </c:pt>
              </c:strCache>
            </c:strRef>
          </c:cat>
          <c:val>
            <c:numRef>
              <c:f>歳出!$B$69:$R$69</c:f>
              <c:numCache>
                <c:formatCode>#,##0_);[Red]\(#,##0\)</c:formatCode>
                <c:ptCount val="17"/>
                <c:pt idx="0">
                  <c:v>776.24900000000002</c:v>
                </c:pt>
                <c:pt idx="1">
                  <c:v>772.13099999999997</c:v>
                </c:pt>
                <c:pt idx="2">
                  <c:v>762.81500000000005</c:v>
                </c:pt>
                <c:pt idx="3">
                  <c:v>762.75699999999995</c:v>
                </c:pt>
                <c:pt idx="4">
                  <c:v>735.10599999999999</c:v>
                </c:pt>
                <c:pt idx="5">
                  <c:v>708.40300000000002</c:v>
                </c:pt>
                <c:pt idx="6">
                  <c:v>637.34799999999996</c:v>
                </c:pt>
                <c:pt idx="7">
                  <c:v>557.904</c:v>
                </c:pt>
                <c:pt idx="8">
                  <c:v>536.98099999999999</c:v>
                </c:pt>
                <c:pt idx="9">
                  <c:v>605.85400000000004</c:v>
                </c:pt>
                <c:pt idx="10">
                  <c:v>571.20899999999995</c:v>
                </c:pt>
                <c:pt idx="11">
                  <c:v>589.048</c:v>
                </c:pt>
                <c:pt idx="12">
                  <c:v>542.69000000000005</c:v>
                </c:pt>
                <c:pt idx="13">
                  <c:v>565.25300000000004</c:v>
                </c:pt>
                <c:pt idx="14">
                  <c:v>530.36599999999999</c:v>
                </c:pt>
                <c:pt idx="15">
                  <c:v>530.36599999999999</c:v>
                </c:pt>
                <c:pt idx="16">
                  <c:v>716.66600000000005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9D-4FD2-822E-FCFAFD01B1F2}"/>
            </c:ext>
          </c:extLst>
        </c:ser>
        <c:ser>
          <c:idx val="3"/>
          <c:order val="3"/>
          <c:tx>
            <c:strRef>
              <c:f>歳出!$A$70</c:f>
              <c:strCache>
                <c:ptCount val="1"/>
                <c:pt idx="0">
                  <c:v>物件費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歳出!$B$66:$R$66</c:f>
              <c:strCache>
                <c:ptCount val="17"/>
                <c:pt idx="0">
                  <c:v>H14(2002)</c:v>
                </c:pt>
                <c:pt idx="1">
                  <c:v>H15(2003)</c:v>
                </c:pt>
                <c:pt idx="2">
                  <c:v>H16(2004)</c:v>
                </c:pt>
                <c:pt idx="3">
                  <c:v>H17(2005)</c:v>
                </c:pt>
                <c:pt idx="4">
                  <c:v>H18(2006)</c:v>
                </c:pt>
                <c:pt idx="5">
                  <c:v>H19(2007)</c:v>
                </c:pt>
                <c:pt idx="6">
                  <c:v>H20(2008)</c:v>
                </c:pt>
                <c:pt idx="7">
                  <c:v>H21(2009)</c:v>
                </c:pt>
                <c:pt idx="8">
                  <c:v>H22(2010)</c:v>
                </c:pt>
                <c:pt idx="9">
                  <c:v>H23(2011)</c:v>
                </c:pt>
                <c:pt idx="10">
                  <c:v>H24(2012)</c:v>
                </c:pt>
                <c:pt idx="11">
                  <c:v>H25(2013)</c:v>
                </c:pt>
                <c:pt idx="12">
                  <c:v>H26(2014)</c:v>
                </c:pt>
                <c:pt idx="13">
                  <c:v>H27(2015)</c:v>
                </c:pt>
                <c:pt idx="14">
                  <c:v>H28(2016)</c:v>
                </c:pt>
                <c:pt idx="15">
                  <c:v>H29(2017)</c:v>
                </c:pt>
                <c:pt idx="16">
                  <c:v>H30(2018)</c:v>
                </c:pt>
              </c:strCache>
            </c:strRef>
          </c:cat>
          <c:val>
            <c:numRef>
              <c:f>歳出!$B$70:$R$70</c:f>
              <c:numCache>
                <c:formatCode>#,##0_);[Red]\(#,##0\)</c:formatCode>
                <c:ptCount val="17"/>
                <c:pt idx="0">
                  <c:v>230.26900000000001</c:v>
                </c:pt>
                <c:pt idx="1">
                  <c:v>225.65</c:v>
                </c:pt>
                <c:pt idx="2">
                  <c:v>213.52199999999999</c:v>
                </c:pt>
                <c:pt idx="3">
                  <c:v>215.49199999999999</c:v>
                </c:pt>
                <c:pt idx="4">
                  <c:v>227.99199999999999</c:v>
                </c:pt>
                <c:pt idx="5">
                  <c:v>253.511</c:v>
                </c:pt>
                <c:pt idx="6">
                  <c:v>300.387</c:v>
                </c:pt>
                <c:pt idx="7">
                  <c:v>318.02100000000002</c:v>
                </c:pt>
                <c:pt idx="8">
                  <c:v>332.012</c:v>
                </c:pt>
                <c:pt idx="9">
                  <c:v>364.113</c:v>
                </c:pt>
                <c:pt idx="10">
                  <c:v>371.82499999999999</c:v>
                </c:pt>
                <c:pt idx="11">
                  <c:v>417.09</c:v>
                </c:pt>
                <c:pt idx="12">
                  <c:v>431.863</c:v>
                </c:pt>
                <c:pt idx="13">
                  <c:v>457.78899999999999</c:v>
                </c:pt>
                <c:pt idx="14">
                  <c:v>472.00900000000001</c:v>
                </c:pt>
                <c:pt idx="15">
                  <c:v>472.00900000000001</c:v>
                </c:pt>
                <c:pt idx="16">
                  <c:v>485.18200000000002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9D-4FD2-822E-FCFAFD01B1F2}"/>
            </c:ext>
          </c:extLst>
        </c:ser>
        <c:ser>
          <c:idx val="4"/>
          <c:order val="4"/>
          <c:tx>
            <c:strRef>
              <c:f>歳出!$A$71</c:f>
              <c:strCache>
                <c:ptCount val="1"/>
                <c:pt idx="0">
                  <c:v>維持修繕費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歳出!$B$66:$R$66</c:f>
              <c:strCache>
                <c:ptCount val="17"/>
                <c:pt idx="0">
                  <c:v>H14(2002)</c:v>
                </c:pt>
                <c:pt idx="1">
                  <c:v>H15(2003)</c:v>
                </c:pt>
                <c:pt idx="2">
                  <c:v>H16(2004)</c:v>
                </c:pt>
                <c:pt idx="3">
                  <c:v>H17(2005)</c:v>
                </c:pt>
                <c:pt idx="4">
                  <c:v>H18(2006)</c:v>
                </c:pt>
                <c:pt idx="5">
                  <c:v>H19(2007)</c:v>
                </c:pt>
                <c:pt idx="6">
                  <c:v>H20(2008)</c:v>
                </c:pt>
                <c:pt idx="7">
                  <c:v>H21(2009)</c:v>
                </c:pt>
                <c:pt idx="8">
                  <c:v>H22(2010)</c:v>
                </c:pt>
                <c:pt idx="9">
                  <c:v>H23(2011)</c:v>
                </c:pt>
                <c:pt idx="10">
                  <c:v>H24(2012)</c:v>
                </c:pt>
                <c:pt idx="11">
                  <c:v>H25(2013)</c:v>
                </c:pt>
                <c:pt idx="12">
                  <c:v>H26(2014)</c:v>
                </c:pt>
                <c:pt idx="13">
                  <c:v>H27(2015)</c:v>
                </c:pt>
                <c:pt idx="14">
                  <c:v>H28(2016)</c:v>
                </c:pt>
                <c:pt idx="15">
                  <c:v>H29(2017)</c:v>
                </c:pt>
                <c:pt idx="16">
                  <c:v>H30(2018)</c:v>
                </c:pt>
              </c:strCache>
            </c:strRef>
          </c:cat>
          <c:val>
            <c:numRef>
              <c:f>歳出!$B$71:$R$71</c:f>
              <c:numCache>
                <c:formatCode>#,##0_);[Red]\(#,##0\)</c:formatCode>
                <c:ptCount val="17"/>
                <c:pt idx="0">
                  <c:v>45.667999999999999</c:v>
                </c:pt>
                <c:pt idx="1">
                  <c:v>38.51</c:v>
                </c:pt>
                <c:pt idx="2">
                  <c:v>37.21</c:v>
                </c:pt>
                <c:pt idx="3">
                  <c:v>41.613</c:v>
                </c:pt>
                <c:pt idx="4">
                  <c:v>29.635999999999999</c:v>
                </c:pt>
                <c:pt idx="5">
                  <c:v>37.704999999999998</c:v>
                </c:pt>
                <c:pt idx="6">
                  <c:v>30.91</c:v>
                </c:pt>
                <c:pt idx="7">
                  <c:v>49.274000000000001</c:v>
                </c:pt>
                <c:pt idx="8">
                  <c:v>36.000999999999998</c:v>
                </c:pt>
                <c:pt idx="9">
                  <c:v>41.302999999999997</c:v>
                </c:pt>
                <c:pt idx="10">
                  <c:v>47.619</c:v>
                </c:pt>
                <c:pt idx="11">
                  <c:v>50.664000000000001</c:v>
                </c:pt>
                <c:pt idx="12">
                  <c:v>50.783000000000001</c:v>
                </c:pt>
                <c:pt idx="13">
                  <c:v>80.555999999999997</c:v>
                </c:pt>
                <c:pt idx="14">
                  <c:v>90.236000000000004</c:v>
                </c:pt>
                <c:pt idx="15">
                  <c:v>90.236000000000004</c:v>
                </c:pt>
                <c:pt idx="16">
                  <c:v>64.058000000000007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9D-4FD2-822E-FCFAFD01B1F2}"/>
            </c:ext>
          </c:extLst>
        </c:ser>
        <c:ser>
          <c:idx val="5"/>
          <c:order val="5"/>
          <c:tx>
            <c:strRef>
              <c:f>歳出!$A$72</c:f>
              <c:strCache>
                <c:ptCount val="1"/>
                <c:pt idx="0">
                  <c:v>補助費等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歳出!$B$66:$R$66</c:f>
              <c:strCache>
                <c:ptCount val="17"/>
                <c:pt idx="0">
                  <c:v>H14(2002)</c:v>
                </c:pt>
                <c:pt idx="1">
                  <c:v>H15(2003)</c:v>
                </c:pt>
                <c:pt idx="2">
                  <c:v>H16(2004)</c:v>
                </c:pt>
                <c:pt idx="3">
                  <c:v>H17(2005)</c:v>
                </c:pt>
                <c:pt idx="4">
                  <c:v>H18(2006)</c:v>
                </c:pt>
                <c:pt idx="5">
                  <c:v>H19(2007)</c:v>
                </c:pt>
                <c:pt idx="6">
                  <c:v>H20(2008)</c:v>
                </c:pt>
                <c:pt idx="7">
                  <c:v>H21(2009)</c:v>
                </c:pt>
                <c:pt idx="8">
                  <c:v>H22(2010)</c:v>
                </c:pt>
                <c:pt idx="9">
                  <c:v>H23(2011)</c:v>
                </c:pt>
                <c:pt idx="10">
                  <c:v>H24(2012)</c:v>
                </c:pt>
                <c:pt idx="11">
                  <c:v>H25(2013)</c:v>
                </c:pt>
                <c:pt idx="12">
                  <c:v>H26(2014)</c:v>
                </c:pt>
                <c:pt idx="13">
                  <c:v>H27(2015)</c:v>
                </c:pt>
                <c:pt idx="14">
                  <c:v>H28(2016)</c:v>
                </c:pt>
                <c:pt idx="15">
                  <c:v>H29(2017)</c:v>
                </c:pt>
                <c:pt idx="16">
                  <c:v>H30(2018)</c:v>
                </c:pt>
              </c:strCache>
            </c:strRef>
          </c:cat>
          <c:val>
            <c:numRef>
              <c:f>歳出!$B$72:$R$72</c:f>
              <c:numCache>
                <c:formatCode>#,##0_);[Red]\(#,##0\)</c:formatCode>
                <c:ptCount val="17"/>
                <c:pt idx="0">
                  <c:v>387.05500000000001</c:v>
                </c:pt>
                <c:pt idx="1">
                  <c:v>369.35399999999998</c:v>
                </c:pt>
                <c:pt idx="2">
                  <c:v>373.16</c:v>
                </c:pt>
                <c:pt idx="3">
                  <c:v>372.47800000000001</c:v>
                </c:pt>
                <c:pt idx="4">
                  <c:v>361.79599999999999</c:v>
                </c:pt>
                <c:pt idx="5">
                  <c:v>372.75400000000002</c:v>
                </c:pt>
                <c:pt idx="6">
                  <c:v>379.97</c:v>
                </c:pt>
                <c:pt idx="7">
                  <c:v>384.983</c:v>
                </c:pt>
                <c:pt idx="8">
                  <c:v>373.29399999999998</c:v>
                </c:pt>
                <c:pt idx="9">
                  <c:v>327.80200000000002</c:v>
                </c:pt>
                <c:pt idx="10">
                  <c:v>332.947</c:v>
                </c:pt>
                <c:pt idx="11">
                  <c:v>318.69900000000001</c:v>
                </c:pt>
                <c:pt idx="12">
                  <c:v>341.03</c:v>
                </c:pt>
                <c:pt idx="13">
                  <c:v>355.67700000000002</c:v>
                </c:pt>
                <c:pt idx="14">
                  <c:v>373.93</c:v>
                </c:pt>
                <c:pt idx="15">
                  <c:v>373.93</c:v>
                </c:pt>
                <c:pt idx="16">
                  <c:v>447.77300000000002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49D-4FD2-822E-FCFAFD01B1F2}"/>
            </c:ext>
          </c:extLst>
        </c:ser>
        <c:ser>
          <c:idx val="6"/>
          <c:order val="6"/>
          <c:tx>
            <c:strRef>
              <c:f>歳出!$A$73</c:f>
              <c:strCache>
                <c:ptCount val="1"/>
                <c:pt idx="0">
                  <c:v>繰出金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歳出!$B$66:$R$66</c:f>
              <c:strCache>
                <c:ptCount val="17"/>
                <c:pt idx="0">
                  <c:v>H14(2002)</c:v>
                </c:pt>
                <c:pt idx="1">
                  <c:v>H15(2003)</c:v>
                </c:pt>
                <c:pt idx="2">
                  <c:v>H16(2004)</c:v>
                </c:pt>
                <c:pt idx="3">
                  <c:v>H17(2005)</c:v>
                </c:pt>
                <c:pt idx="4">
                  <c:v>H18(2006)</c:v>
                </c:pt>
                <c:pt idx="5">
                  <c:v>H19(2007)</c:v>
                </c:pt>
                <c:pt idx="6">
                  <c:v>H20(2008)</c:v>
                </c:pt>
                <c:pt idx="7">
                  <c:v>H21(2009)</c:v>
                </c:pt>
                <c:pt idx="8">
                  <c:v>H22(2010)</c:v>
                </c:pt>
                <c:pt idx="9">
                  <c:v>H23(2011)</c:v>
                </c:pt>
                <c:pt idx="10">
                  <c:v>H24(2012)</c:v>
                </c:pt>
                <c:pt idx="11">
                  <c:v>H25(2013)</c:v>
                </c:pt>
                <c:pt idx="12">
                  <c:v>H26(2014)</c:v>
                </c:pt>
                <c:pt idx="13">
                  <c:v>H27(2015)</c:v>
                </c:pt>
                <c:pt idx="14">
                  <c:v>H28(2016)</c:v>
                </c:pt>
                <c:pt idx="15">
                  <c:v>H29(2017)</c:v>
                </c:pt>
                <c:pt idx="16">
                  <c:v>H30(2018)</c:v>
                </c:pt>
              </c:strCache>
            </c:strRef>
          </c:cat>
          <c:val>
            <c:numRef>
              <c:f>歳出!$B$73:$R$73</c:f>
              <c:numCache>
                <c:formatCode>#,##0_);[Red]\(#,##0\)</c:formatCode>
                <c:ptCount val="17"/>
                <c:pt idx="0">
                  <c:v>241.58199999999999</c:v>
                </c:pt>
                <c:pt idx="1">
                  <c:v>266.77699999999999</c:v>
                </c:pt>
                <c:pt idx="2">
                  <c:v>276.18599999999998</c:v>
                </c:pt>
                <c:pt idx="3">
                  <c:v>317.98200000000003</c:v>
                </c:pt>
                <c:pt idx="4">
                  <c:v>380.44600000000003</c:v>
                </c:pt>
                <c:pt idx="5">
                  <c:v>384.23200000000003</c:v>
                </c:pt>
                <c:pt idx="6">
                  <c:v>408.596</c:v>
                </c:pt>
                <c:pt idx="7">
                  <c:v>413.37700000000001</c:v>
                </c:pt>
                <c:pt idx="8">
                  <c:v>408.45400000000001</c:v>
                </c:pt>
                <c:pt idx="9">
                  <c:v>431.97899999999998</c:v>
                </c:pt>
                <c:pt idx="10">
                  <c:v>436.15199999999999</c:v>
                </c:pt>
                <c:pt idx="11">
                  <c:v>438.36700000000002</c:v>
                </c:pt>
                <c:pt idx="12">
                  <c:v>433.50900000000001</c:v>
                </c:pt>
                <c:pt idx="13">
                  <c:v>432.82299999999998</c:v>
                </c:pt>
                <c:pt idx="14">
                  <c:v>421.63799999999998</c:v>
                </c:pt>
                <c:pt idx="15">
                  <c:v>421.63799999999998</c:v>
                </c:pt>
                <c:pt idx="16">
                  <c:v>458.084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49D-4FD2-822E-FCFAFD01B1F2}"/>
            </c:ext>
          </c:extLst>
        </c:ser>
        <c:ser>
          <c:idx val="7"/>
          <c:order val="7"/>
          <c:tx>
            <c:strRef>
              <c:f>歳出!$A$74</c:f>
              <c:strCache>
                <c:ptCount val="1"/>
                <c:pt idx="0">
                  <c:v>合計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歳出!$B$66:$R$66</c:f>
              <c:strCache>
                <c:ptCount val="17"/>
                <c:pt idx="0">
                  <c:v>H14(2002)</c:v>
                </c:pt>
                <c:pt idx="1">
                  <c:v>H15(2003)</c:v>
                </c:pt>
                <c:pt idx="2">
                  <c:v>H16(2004)</c:v>
                </c:pt>
                <c:pt idx="3">
                  <c:v>H17(2005)</c:v>
                </c:pt>
                <c:pt idx="4">
                  <c:v>H18(2006)</c:v>
                </c:pt>
                <c:pt idx="5">
                  <c:v>H19(2007)</c:v>
                </c:pt>
                <c:pt idx="6">
                  <c:v>H20(2008)</c:v>
                </c:pt>
                <c:pt idx="7">
                  <c:v>H21(2009)</c:v>
                </c:pt>
                <c:pt idx="8">
                  <c:v>H22(2010)</c:v>
                </c:pt>
                <c:pt idx="9">
                  <c:v>H23(2011)</c:v>
                </c:pt>
                <c:pt idx="10">
                  <c:v>H24(2012)</c:v>
                </c:pt>
                <c:pt idx="11">
                  <c:v>H25(2013)</c:v>
                </c:pt>
                <c:pt idx="12">
                  <c:v>H26(2014)</c:v>
                </c:pt>
                <c:pt idx="13">
                  <c:v>H27(2015)</c:v>
                </c:pt>
                <c:pt idx="14">
                  <c:v>H28(2016)</c:v>
                </c:pt>
                <c:pt idx="15">
                  <c:v>H29(2017)</c:v>
                </c:pt>
                <c:pt idx="16">
                  <c:v>H30(2018)</c:v>
                </c:pt>
              </c:strCache>
            </c:strRef>
          </c:cat>
          <c:val>
            <c:numRef>
              <c:f>歳出!$B$74:$R$74</c:f>
              <c:numCache>
                <c:formatCode>#,##0_);[Red]\(#,##0\)</c:formatCode>
                <c:ptCount val="17"/>
                <c:pt idx="0">
                  <c:v>2743.422</c:v>
                </c:pt>
                <c:pt idx="1">
                  <c:v>2773.4589999999998</c:v>
                </c:pt>
                <c:pt idx="2">
                  <c:v>2791.953</c:v>
                </c:pt>
                <c:pt idx="3">
                  <c:v>2818.002</c:v>
                </c:pt>
                <c:pt idx="4">
                  <c:v>2794.5160000000001</c:v>
                </c:pt>
                <c:pt idx="5">
                  <c:v>2799.8139999999999</c:v>
                </c:pt>
                <c:pt idx="6">
                  <c:v>2783.529</c:v>
                </c:pt>
                <c:pt idx="7">
                  <c:v>2784.826</c:v>
                </c:pt>
                <c:pt idx="8">
                  <c:v>2798.1469999999999</c:v>
                </c:pt>
                <c:pt idx="9">
                  <c:v>2906.5149999999999</c:v>
                </c:pt>
                <c:pt idx="10">
                  <c:v>2904.538</c:v>
                </c:pt>
                <c:pt idx="11">
                  <c:v>2958.998</c:v>
                </c:pt>
                <c:pt idx="12">
                  <c:v>2996.6109999999999</c:v>
                </c:pt>
                <c:pt idx="13">
                  <c:v>3116.5010000000002</c:v>
                </c:pt>
                <c:pt idx="14">
                  <c:v>3096.8389999999999</c:v>
                </c:pt>
                <c:pt idx="15">
                  <c:v>3096.8389999999999</c:v>
                </c:pt>
                <c:pt idx="16">
                  <c:v>3412.0619999999999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49D-4FD2-822E-FCFAFD01B1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66366527"/>
        <c:axId val="1266370271"/>
      </c:barChart>
      <c:lineChart>
        <c:grouping val="standard"/>
        <c:varyColors val="0"/>
        <c:ser>
          <c:idx val="8"/>
          <c:order val="8"/>
          <c:tx>
            <c:strRef>
              <c:f>歳出!$A$75</c:f>
              <c:strCache>
                <c:ptCount val="1"/>
                <c:pt idx="0">
                  <c:v>経常収支比率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cat>
            <c:strRef>
              <c:f>歳出!$B$66:$R$66</c:f>
              <c:strCache>
                <c:ptCount val="17"/>
                <c:pt idx="0">
                  <c:v>H14(2002)</c:v>
                </c:pt>
                <c:pt idx="1">
                  <c:v>H15(2003)</c:v>
                </c:pt>
                <c:pt idx="2">
                  <c:v>H16(2004)</c:v>
                </c:pt>
                <c:pt idx="3">
                  <c:v>H17(2005)</c:v>
                </c:pt>
                <c:pt idx="4">
                  <c:v>H18(2006)</c:v>
                </c:pt>
                <c:pt idx="5">
                  <c:v>H19(2007)</c:v>
                </c:pt>
                <c:pt idx="6">
                  <c:v>H20(2008)</c:v>
                </c:pt>
                <c:pt idx="7">
                  <c:v>H21(2009)</c:v>
                </c:pt>
                <c:pt idx="8">
                  <c:v>H22(2010)</c:v>
                </c:pt>
                <c:pt idx="9">
                  <c:v>H23(2011)</c:v>
                </c:pt>
                <c:pt idx="10">
                  <c:v>H24(2012)</c:v>
                </c:pt>
                <c:pt idx="11">
                  <c:v>H25(2013)</c:v>
                </c:pt>
                <c:pt idx="12">
                  <c:v>H26(2014)</c:v>
                </c:pt>
                <c:pt idx="13">
                  <c:v>H27(2015)</c:v>
                </c:pt>
                <c:pt idx="14">
                  <c:v>H28(2016)</c:v>
                </c:pt>
                <c:pt idx="15">
                  <c:v>H29(2017)</c:v>
                </c:pt>
                <c:pt idx="16">
                  <c:v>H30(2018)</c:v>
                </c:pt>
              </c:strCache>
            </c:strRef>
          </c:cat>
          <c:val>
            <c:numRef>
              <c:f>歳出!$B$75:$R$75</c:f>
              <c:numCache>
                <c:formatCode>#,##0.0;[Red]\-#,##0.0</c:formatCode>
                <c:ptCount val="17"/>
                <c:pt idx="0">
                  <c:v>82.4</c:v>
                </c:pt>
                <c:pt idx="1">
                  <c:v>82.4</c:v>
                </c:pt>
                <c:pt idx="2">
                  <c:v>87.5</c:v>
                </c:pt>
                <c:pt idx="3">
                  <c:v>88.1</c:v>
                </c:pt>
                <c:pt idx="4">
                  <c:v>86.5</c:v>
                </c:pt>
                <c:pt idx="5">
                  <c:v>86.4</c:v>
                </c:pt>
                <c:pt idx="6">
                  <c:v>83.3</c:v>
                </c:pt>
                <c:pt idx="7">
                  <c:v>82.5</c:v>
                </c:pt>
                <c:pt idx="8">
                  <c:v>77</c:v>
                </c:pt>
                <c:pt idx="9">
                  <c:v>78.599999999999994</c:v>
                </c:pt>
                <c:pt idx="10">
                  <c:v>76.599999999999994</c:v>
                </c:pt>
                <c:pt idx="11">
                  <c:v>76.8</c:v>
                </c:pt>
                <c:pt idx="12">
                  <c:v>80.5</c:v>
                </c:pt>
                <c:pt idx="13">
                  <c:v>81.900000000000006</c:v>
                </c:pt>
                <c:pt idx="14">
                  <c:v>83.7</c:v>
                </c:pt>
                <c:pt idx="15">
                  <c:v>85.1</c:v>
                </c:pt>
                <c:pt idx="16">
                  <c:v>90.4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749D-4FD2-822E-FCFAFD01B1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3540431"/>
        <c:axId val="1263541679"/>
      </c:lineChart>
      <c:catAx>
        <c:axId val="1266366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266370271"/>
        <c:crosses val="autoZero"/>
        <c:auto val="1"/>
        <c:lblAlgn val="ctr"/>
        <c:lblOffset val="100"/>
        <c:noMultiLvlLbl val="0"/>
      </c:catAx>
      <c:valAx>
        <c:axId val="1266370271"/>
        <c:scaling>
          <c:orientation val="minMax"/>
          <c:max val="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266366527"/>
        <c:crosses val="autoZero"/>
        <c:crossBetween val="between"/>
      </c:valAx>
      <c:valAx>
        <c:axId val="1263541679"/>
        <c:scaling>
          <c:orientation val="minMax"/>
        </c:scaling>
        <c:delete val="0"/>
        <c:axPos val="r"/>
        <c:numFmt formatCode="#,##0.0;[Red]\-#,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263540431"/>
        <c:crosses val="max"/>
        <c:crossBetween val="between"/>
      </c:valAx>
      <c:catAx>
        <c:axId val="126354043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6354167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7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積立起債!$A$11</c:f>
              <c:strCache>
                <c:ptCount val="1"/>
                <c:pt idx="0">
                  <c:v>地方債現在高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積立起債!$B$10:$AW$10</c:f>
              <c:strCache>
                <c:ptCount val="48"/>
                <c:pt idx="0">
                  <c:v>S46(1971)</c:v>
                </c:pt>
                <c:pt idx="1">
                  <c:v>S47(1972)</c:v>
                </c:pt>
                <c:pt idx="2">
                  <c:v>S48(1973)</c:v>
                </c:pt>
                <c:pt idx="3">
                  <c:v>S49(1974)</c:v>
                </c:pt>
                <c:pt idx="4">
                  <c:v>S50(1975)</c:v>
                </c:pt>
                <c:pt idx="5">
                  <c:v>S51(1976)</c:v>
                </c:pt>
                <c:pt idx="6">
                  <c:v>S52(1977)</c:v>
                </c:pt>
                <c:pt idx="7">
                  <c:v>S53(1978)</c:v>
                </c:pt>
                <c:pt idx="8">
                  <c:v>S54(1979)</c:v>
                </c:pt>
                <c:pt idx="9">
                  <c:v>S55(1980)</c:v>
                </c:pt>
                <c:pt idx="10">
                  <c:v>S56(1981)</c:v>
                </c:pt>
                <c:pt idx="11">
                  <c:v>S57(1982)</c:v>
                </c:pt>
                <c:pt idx="12">
                  <c:v>S58(1983)</c:v>
                </c:pt>
                <c:pt idx="13">
                  <c:v>S59(1984)</c:v>
                </c:pt>
                <c:pt idx="14">
                  <c:v>S60(1985)</c:v>
                </c:pt>
                <c:pt idx="15">
                  <c:v>S61(1986)</c:v>
                </c:pt>
                <c:pt idx="16">
                  <c:v>S62(1987)</c:v>
                </c:pt>
                <c:pt idx="17">
                  <c:v>S63(1988)</c:v>
                </c:pt>
                <c:pt idx="18">
                  <c:v>H1(1989)</c:v>
                </c:pt>
                <c:pt idx="19">
                  <c:v>H2(1990)</c:v>
                </c:pt>
                <c:pt idx="20">
                  <c:v>H3(1991)</c:v>
                </c:pt>
                <c:pt idx="21">
                  <c:v>H4(1992)</c:v>
                </c:pt>
                <c:pt idx="22">
                  <c:v>H5(1993)</c:v>
                </c:pt>
                <c:pt idx="23">
                  <c:v>H6(1994)</c:v>
                </c:pt>
                <c:pt idx="24">
                  <c:v>H7(1995)</c:v>
                </c:pt>
                <c:pt idx="25">
                  <c:v>H8(1996)</c:v>
                </c:pt>
                <c:pt idx="26">
                  <c:v>H9(1997)</c:v>
                </c:pt>
                <c:pt idx="27">
                  <c:v>H10(1998)</c:v>
                </c:pt>
                <c:pt idx="28">
                  <c:v>H11(1999)</c:v>
                </c:pt>
                <c:pt idx="29">
                  <c:v>H12(2000)</c:v>
                </c:pt>
                <c:pt idx="30">
                  <c:v>H13(2001)</c:v>
                </c:pt>
                <c:pt idx="31">
                  <c:v>H14(2002)</c:v>
                </c:pt>
                <c:pt idx="32">
                  <c:v>H15(2003)</c:v>
                </c:pt>
                <c:pt idx="33">
                  <c:v>H16(2004)</c:v>
                </c:pt>
                <c:pt idx="34">
                  <c:v>H17(2005)</c:v>
                </c:pt>
                <c:pt idx="35">
                  <c:v>H18(2006)</c:v>
                </c:pt>
                <c:pt idx="36">
                  <c:v>H19(2007)</c:v>
                </c:pt>
                <c:pt idx="37">
                  <c:v>H20(2008)</c:v>
                </c:pt>
                <c:pt idx="38">
                  <c:v>H21(2009)</c:v>
                </c:pt>
                <c:pt idx="39">
                  <c:v>H22(2010)</c:v>
                </c:pt>
                <c:pt idx="40">
                  <c:v>H23(2011)</c:v>
                </c:pt>
                <c:pt idx="41">
                  <c:v>H24(2012)</c:v>
                </c:pt>
                <c:pt idx="42">
                  <c:v>H25(2013)</c:v>
                </c:pt>
                <c:pt idx="43">
                  <c:v>H26(2014)</c:v>
                </c:pt>
                <c:pt idx="44">
                  <c:v>H27(2015)</c:v>
                </c:pt>
                <c:pt idx="45">
                  <c:v>H28(2016)</c:v>
                </c:pt>
                <c:pt idx="46">
                  <c:v>H29(2017)</c:v>
                </c:pt>
                <c:pt idx="47">
                  <c:v>H30(2018)</c:v>
                </c:pt>
              </c:strCache>
            </c:strRef>
          </c:cat>
          <c:val>
            <c:numRef>
              <c:f>積立起債!$B$11:$AW$11</c:f>
              <c:numCache>
                <c:formatCode>#,##0_);[Red]\(#,##0\)</c:formatCode>
                <c:ptCount val="48"/>
                <c:pt idx="0">
                  <c:v>236.60499999999999</c:v>
                </c:pt>
                <c:pt idx="1">
                  <c:v>309.03500000000003</c:v>
                </c:pt>
                <c:pt idx="2">
                  <c:v>387.58</c:v>
                </c:pt>
                <c:pt idx="3">
                  <c:v>473.01400000000001</c:v>
                </c:pt>
                <c:pt idx="4">
                  <c:v>618.6</c:v>
                </c:pt>
                <c:pt idx="5">
                  <c:v>944.44299999999998</c:v>
                </c:pt>
                <c:pt idx="6">
                  <c:v>1241.5139999999999</c:v>
                </c:pt>
                <c:pt idx="7">
                  <c:v>1488.7080000000001</c:v>
                </c:pt>
                <c:pt idx="8">
                  <c:v>1735.002</c:v>
                </c:pt>
                <c:pt idx="9">
                  <c:v>2086.6790000000001</c:v>
                </c:pt>
                <c:pt idx="10">
                  <c:v>2226.386</c:v>
                </c:pt>
                <c:pt idx="11">
                  <c:v>2615.8040000000001</c:v>
                </c:pt>
                <c:pt idx="12">
                  <c:v>3019.8739999999998</c:v>
                </c:pt>
                <c:pt idx="13">
                  <c:v>3313.6439999999998</c:v>
                </c:pt>
                <c:pt idx="14">
                  <c:v>3524.0340000000001</c:v>
                </c:pt>
                <c:pt idx="15">
                  <c:v>3671.9250000000002</c:v>
                </c:pt>
                <c:pt idx="16">
                  <c:v>3721.5129999999999</c:v>
                </c:pt>
                <c:pt idx="17">
                  <c:v>3739.6610000000001</c:v>
                </c:pt>
                <c:pt idx="18">
                  <c:v>3777.5479999999998</c:v>
                </c:pt>
                <c:pt idx="19">
                  <c:v>3850.989</c:v>
                </c:pt>
                <c:pt idx="20">
                  <c:v>4034.78</c:v>
                </c:pt>
                <c:pt idx="21">
                  <c:v>4156.8019999999997</c:v>
                </c:pt>
                <c:pt idx="22">
                  <c:v>4382.8109999999997</c:v>
                </c:pt>
                <c:pt idx="23">
                  <c:v>4477.91</c:v>
                </c:pt>
                <c:pt idx="24">
                  <c:v>4686.7330000000002</c:v>
                </c:pt>
                <c:pt idx="25">
                  <c:v>5183.3819999999996</c:v>
                </c:pt>
                <c:pt idx="26">
                  <c:v>5853.6530000000002</c:v>
                </c:pt>
                <c:pt idx="27">
                  <c:v>5889.3609999999999</c:v>
                </c:pt>
                <c:pt idx="28">
                  <c:v>5784.0479999999998</c:v>
                </c:pt>
                <c:pt idx="29">
                  <c:v>5712.4430000000002</c:v>
                </c:pt>
                <c:pt idx="30">
                  <c:v>5577.6710000000003</c:v>
                </c:pt>
                <c:pt idx="31">
                  <c:v>5427.2290000000003</c:v>
                </c:pt>
                <c:pt idx="32">
                  <c:v>5412.2550000000001</c:v>
                </c:pt>
                <c:pt idx="33">
                  <c:v>5328.3310000000001</c:v>
                </c:pt>
                <c:pt idx="34">
                  <c:v>5063.6869999999999</c:v>
                </c:pt>
                <c:pt idx="35">
                  <c:v>4969.21</c:v>
                </c:pt>
                <c:pt idx="36">
                  <c:v>5310.2439999999997</c:v>
                </c:pt>
                <c:pt idx="37">
                  <c:v>4959.866</c:v>
                </c:pt>
                <c:pt idx="38">
                  <c:v>5126.3909999999996</c:v>
                </c:pt>
                <c:pt idx="39">
                  <c:v>4938.18</c:v>
                </c:pt>
                <c:pt idx="40">
                  <c:v>4878.0339999999997</c:v>
                </c:pt>
                <c:pt idx="41">
                  <c:v>5088.9170000000004</c:v>
                </c:pt>
                <c:pt idx="42">
                  <c:v>5183.4759999999997</c:v>
                </c:pt>
                <c:pt idx="43">
                  <c:v>5895.6279999999997</c:v>
                </c:pt>
                <c:pt idx="44">
                  <c:v>6169.63</c:v>
                </c:pt>
                <c:pt idx="45">
                  <c:v>6331.1869999999999</c:v>
                </c:pt>
                <c:pt idx="46">
                  <c:v>6686.6819999999998</c:v>
                </c:pt>
                <c:pt idx="47">
                  <c:v>6362.7470000000003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8D-4381-B640-676BBF38DD4E}"/>
            </c:ext>
          </c:extLst>
        </c:ser>
        <c:ser>
          <c:idx val="1"/>
          <c:order val="1"/>
          <c:tx>
            <c:strRef>
              <c:f>積立起債!$A$12</c:f>
              <c:strCache>
                <c:ptCount val="1"/>
                <c:pt idx="0">
                  <c:v>積立金現在高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積立起債!$B$10:$AW$10</c:f>
              <c:strCache>
                <c:ptCount val="48"/>
                <c:pt idx="0">
                  <c:v>S46(1971)</c:v>
                </c:pt>
                <c:pt idx="1">
                  <c:v>S47(1972)</c:v>
                </c:pt>
                <c:pt idx="2">
                  <c:v>S48(1973)</c:v>
                </c:pt>
                <c:pt idx="3">
                  <c:v>S49(1974)</c:v>
                </c:pt>
                <c:pt idx="4">
                  <c:v>S50(1975)</c:v>
                </c:pt>
                <c:pt idx="5">
                  <c:v>S51(1976)</c:v>
                </c:pt>
                <c:pt idx="6">
                  <c:v>S52(1977)</c:v>
                </c:pt>
                <c:pt idx="7">
                  <c:v>S53(1978)</c:v>
                </c:pt>
                <c:pt idx="8">
                  <c:v>S54(1979)</c:v>
                </c:pt>
                <c:pt idx="9">
                  <c:v>S55(1980)</c:v>
                </c:pt>
                <c:pt idx="10">
                  <c:v>S56(1981)</c:v>
                </c:pt>
                <c:pt idx="11">
                  <c:v>S57(1982)</c:v>
                </c:pt>
                <c:pt idx="12">
                  <c:v>S58(1983)</c:v>
                </c:pt>
                <c:pt idx="13">
                  <c:v>S59(1984)</c:v>
                </c:pt>
                <c:pt idx="14">
                  <c:v>S60(1985)</c:v>
                </c:pt>
                <c:pt idx="15">
                  <c:v>S61(1986)</c:v>
                </c:pt>
                <c:pt idx="16">
                  <c:v>S62(1987)</c:v>
                </c:pt>
                <c:pt idx="17">
                  <c:v>S63(1988)</c:v>
                </c:pt>
                <c:pt idx="18">
                  <c:v>H1(1989)</c:v>
                </c:pt>
                <c:pt idx="19">
                  <c:v>H2(1990)</c:v>
                </c:pt>
                <c:pt idx="20">
                  <c:v>H3(1991)</c:v>
                </c:pt>
                <c:pt idx="21">
                  <c:v>H4(1992)</c:v>
                </c:pt>
                <c:pt idx="22">
                  <c:v>H5(1993)</c:v>
                </c:pt>
                <c:pt idx="23">
                  <c:v>H6(1994)</c:v>
                </c:pt>
                <c:pt idx="24">
                  <c:v>H7(1995)</c:v>
                </c:pt>
                <c:pt idx="25">
                  <c:v>H8(1996)</c:v>
                </c:pt>
                <c:pt idx="26">
                  <c:v>H9(1997)</c:v>
                </c:pt>
                <c:pt idx="27">
                  <c:v>H10(1998)</c:v>
                </c:pt>
                <c:pt idx="28">
                  <c:v>H11(1999)</c:v>
                </c:pt>
                <c:pt idx="29">
                  <c:v>H12(2000)</c:v>
                </c:pt>
                <c:pt idx="30">
                  <c:v>H13(2001)</c:v>
                </c:pt>
                <c:pt idx="31">
                  <c:v>H14(2002)</c:v>
                </c:pt>
                <c:pt idx="32">
                  <c:v>H15(2003)</c:v>
                </c:pt>
                <c:pt idx="33">
                  <c:v>H16(2004)</c:v>
                </c:pt>
                <c:pt idx="34">
                  <c:v>H17(2005)</c:v>
                </c:pt>
                <c:pt idx="35">
                  <c:v>H18(2006)</c:v>
                </c:pt>
                <c:pt idx="36">
                  <c:v>H19(2007)</c:v>
                </c:pt>
                <c:pt idx="37">
                  <c:v>H20(2008)</c:v>
                </c:pt>
                <c:pt idx="38">
                  <c:v>H21(2009)</c:v>
                </c:pt>
                <c:pt idx="39">
                  <c:v>H22(2010)</c:v>
                </c:pt>
                <c:pt idx="40">
                  <c:v>H23(2011)</c:v>
                </c:pt>
                <c:pt idx="41">
                  <c:v>H24(2012)</c:v>
                </c:pt>
                <c:pt idx="42">
                  <c:v>H25(2013)</c:v>
                </c:pt>
                <c:pt idx="43">
                  <c:v>H26(2014)</c:v>
                </c:pt>
                <c:pt idx="44">
                  <c:v>H27(2015)</c:v>
                </c:pt>
                <c:pt idx="45">
                  <c:v>H28(2016)</c:v>
                </c:pt>
                <c:pt idx="46">
                  <c:v>H29(2017)</c:v>
                </c:pt>
                <c:pt idx="47">
                  <c:v>H30(2018)</c:v>
                </c:pt>
              </c:strCache>
            </c:strRef>
          </c:cat>
          <c:val>
            <c:numRef>
              <c:f>積立起債!$B$12:$AW$12</c:f>
              <c:numCache>
                <c:formatCode>#,##0_);[Red]\(#,##0\)</c:formatCode>
                <c:ptCount val="48"/>
                <c:pt idx="0">
                  <c:v>129.423</c:v>
                </c:pt>
                <c:pt idx="1">
                  <c:v>166.90700000000001</c:v>
                </c:pt>
                <c:pt idx="2">
                  <c:v>286.00799999999998</c:v>
                </c:pt>
                <c:pt idx="3">
                  <c:v>318.62099999999998</c:v>
                </c:pt>
                <c:pt idx="4">
                  <c:v>382.59</c:v>
                </c:pt>
                <c:pt idx="5">
                  <c:v>397.31200000000001</c:v>
                </c:pt>
                <c:pt idx="6">
                  <c:v>396.04399999999998</c:v>
                </c:pt>
                <c:pt idx="7">
                  <c:v>463.00799999999998</c:v>
                </c:pt>
                <c:pt idx="8">
                  <c:v>486.63799999999998</c:v>
                </c:pt>
                <c:pt idx="9">
                  <c:v>489.642</c:v>
                </c:pt>
                <c:pt idx="10">
                  <c:v>422.50900000000001</c:v>
                </c:pt>
                <c:pt idx="11">
                  <c:v>413.19799999999998</c:v>
                </c:pt>
                <c:pt idx="12">
                  <c:v>368.154</c:v>
                </c:pt>
                <c:pt idx="13">
                  <c:v>317.834</c:v>
                </c:pt>
                <c:pt idx="14">
                  <c:v>293.80099999999999</c:v>
                </c:pt>
                <c:pt idx="15">
                  <c:v>363.65499999999997</c:v>
                </c:pt>
                <c:pt idx="16">
                  <c:v>294.71100000000001</c:v>
                </c:pt>
                <c:pt idx="17">
                  <c:v>452.92599999999999</c:v>
                </c:pt>
                <c:pt idx="18">
                  <c:v>626.77099999999996</c:v>
                </c:pt>
                <c:pt idx="19">
                  <c:v>1046.7909999999999</c:v>
                </c:pt>
                <c:pt idx="20">
                  <c:v>1267.7190000000001</c:v>
                </c:pt>
                <c:pt idx="21">
                  <c:v>1449.973</c:v>
                </c:pt>
                <c:pt idx="22">
                  <c:v>1568.9490000000001</c:v>
                </c:pt>
                <c:pt idx="23">
                  <c:v>1792.1079999999999</c:v>
                </c:pt>
                <c:pt idx="24">
                  <c:v>2107.614</c:v>
                </c:pt>
                <c:pt idx="25">
                  <c:v>2197.3119999999999</c:v>
                </c:pt>
                <c:pt idx="26">
                  <c:v>2140.6039999999998</c:v>
                </c:pt>
                <c:pt idx="27">
                  <c:v>2044.6690000000001</c:v>
                </c:pt>
                <c:pt idx="28">
                  <c:v>2288.7249999999999</c:v>
                </c:pt>
                <c:pt idx="29">
                  <c:v>2478.098</c:v>
                </c:pt>
                <c:pt idx="30">
                  <c:v>2419.7370000000001</c:v>
                </c:pt>
                <c:pt idx="31">
                  <c:v>2479.8229999999999</c:v>
                </c:pt>
                <c:pt idx="32">
                  <c:v>2503.9479999999999</c:v>
                </c:pt>
                <c:pt idx="33">
                  <c:v>2567.34</c:v>
                </c:pt>
                <c:pt idx="34">
                  <c:v>2648.5819999999999</c:v>
                </c:pt>
                <c:pt idx="35">
                  <c:v>2785.7330000000002</c:v>
                </c:pt>
                <c:pt idx="36">
                  <c:v>1916.367</c:v>
                </c:pt>
                <c:pt idx="37">
                  <c:v>2067.067</c:v>
                </c:pt>
                <c:pt idx="38">
                  <c:v>2472.3560000000002</c:v>
                </c:pt>
                <c:pt idx="39">
                  <c:v>2850.0250000000001</c:v>
                </c:pt>
                <c:pt idx="40">
                  <c:v>3297.8209999999999</c:v>
                </c:pt>
                <c:pt idx="41">
                  <c:v>3807.9189999999999</c:v>
                </c:pt>
                <c:pt idx="42">
                  <c:v>3269.3249999999998</c:v>
                </c:pt>
                <c:pt idx="43">
                  <c:v>3376.8359999999998</c:v>
                </c:pt>
                <c:pt idx="44">
                  <c:v>3971.7460000000001</c:v>
                </c:pt>
                <c:pt idx="45">
                  <c:v>4172.1980000000003</c:v>
                </c:pt>
                <c:pt idx="46">
                  <c:v>4236.982</c:v>
                </c:pt>
                <c:pt idx="47">
                  <c:v>4297.8059999999996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8D-4381-B640-676BBF38DD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8044943"/>
        <c:axId val="1258043695"/>
      </c:barChart>
      <c:lineChart>
        <c:grouping val="standard"/>
        <c:varyColors val="0"/>
        <c:ser>
          <c:idx val="2"/>
          <c:order val="2"/>
          <c:tx>
            <c:strRef>
              <c:f>積立起債!$A$13</c:f>
              <c:strCache>
                <c:ptCount val="1"/>
                <c:pt idx="0">
                  <c:v>1人当たり地方債現在高</c:v>
                </c:pt>
              </c:strCache>
            </c:strRef>
          </c:tx>
          <c:spPr>
            <a:ln w="6350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積立起債!$B$10:$AW$10</c:f>
              <c:strCache>
                <c:ptCount val="48"/>
                <c:pt idx="0">
                  <c:v>S46(1971)</c:v>
                </c:pt>
                <c:pt idx="1">
                  <c:v>S47(1972)</c:v>
                </c:pt>
                <c:pt idx="2">
                  <c:v>S48(1973)</c:v>
                </c:pt>
                <c:pt idx="3">
                  <c:v>S49(1974)</c:v>
                </c:pt>
                <c:pt idx="4">
                  <c:v>S50(1975)</c:v>
                </c:pt>
                <c:pt idx="5">
                  <c:v>S51(1976)</c:v>
                </c:pt>
                <c:pt idx="6">
                  <c:v>S52(1977)</c:v>
                </c:pt>
                <c:pt idx="7">
                  <c:v>S53(1978)</c:v>
                </c:pt>
                <c:pt idx="8">
                  <c:v>S54(1979)</c:v>
                </c:pt>
                <c:pt idx="9">
                  <c:v>S55(1980)</c:v>
                </c:pt>
                <c:pt idx="10">
                  <c:v>S56(1981)</c:v>
                </c:pt>
                <c:pt idx="11">
                  <c:v>S57(1982)</c:v>
                </c:pt>
                <c:pt idx="12">
                  <c:v>S58(1983)</c:v>
                </c:pt>
                <c:pt idx="13">
                  <c:v>S59(1984)</c:v>
                </c:pt>
                <c:pt idx="14">
                  <c:v>S60(1985)</c:v>
                </c:pt>
                <c:pt idx="15">
                  <c:v>S61(1986)</c:v>
                </c:pt>
                <c:pt idx="16">
                  <c:v>S62(1987)</c:v>
                </c:pt>
                <c:pt idx="17">
                  <c:v>S63(1988)</c:v>
                </c:pt>
                <c:pt idx="18">
                  <c:v>H1(1989)</c:v>
                </c:pt>
                <c:pt idx="19">
                  <c:v>H2(1990)</c:v>
                </c:pt>
                <c:pt idx="20">
                  <c:v>H3(1991)</c:v>
                </c:pt>
                <c:pt idx="21">
                  <c:v>H4(1992)</c:v>
                </c:pt>
                <c:pt idx="22">
                  <c:v>H5(1993)</c:v>
                </c:pt>
                <c:pt idx="23">
                  <c:v>H6(1994)</c:v>
                </c:pt>
                <c:pt idx="24">
                  <c:v>H7(1995)</c:v>
                </c:pt>
                <c:pt idx="25">
                  <c:v>H8(1996)</c:v>
                </c:pt>
                <c:pt idx="26">
                  <c:v>H9(1997)</c:v>
                </c:pt>
                <c:pt idx="27">
                  <c:v>H10(1998)</c:v>
                </c:pt>
                <c:pt idx="28">
                  <c:v>H11(1999)</c:v>
                </c:pt>
                <c:pt idx="29">
                  <c:v>H12(2000)</c:v>
                </c:pt>
                <c:pt idx="30">
                  <c:v>H13(2001)</c:v>
                </c:pt>
                <c:pt idx="31">
                  <c:v>H14(2002)</c:v>
                </c:pt>
                <c:pt idx="32">
                  <c:v>H15(2003)</c:v>
                </c:pt>
                <c:pt idx="33">
                  <c:v>H16(2004)</c:v>
                </c:pt>
                <c:pt idx="34">
                  <c:v>H17(2005)</c:v>
                </c:pt>
                <c:pt idx="35">
                  <c:v>H18(2006)</c:v>
                </c:pt>
                <c:pt idx="36">
                  <c:v>H19(2007)</c:v>
                </c:pt>
                <c:pt idx="37">
                  <c:v>H20(2008)</c:v>
                </c:pt>
                <c:pt idx="38">
                  <c:v>H21(2009)</c:v>
                </c:pt>
                <c:pt idx="39">
                  <c:v>H22(2010)</c:v>
                </c:pt>
                <c:pt idx="40">
                  <c:v>H23(2011)</c:v>
                </c:pt>
                <c:pt idx="41">
                  <c:v>H24(2012)</c:v>
                </c:pt>
                <c:pt idx="42">
                  <c:v>H25(2013)</c:v>
                </c:pt>
                <c:pt idx="43">
                  <c:v>H26(2014)</c:v>
                </c:pt>
                <c:pt idx="44">
                  <c:v>H27(2015)</c:v>
                </c:pt>
                <c:pt idx="45">
                  <c:v>H28(2016)</c:v>
                </c:pt>
                <c:pt idx="46">
                  <c:v>H29(2017)</c:v>
                </c:pt>
                <c:pt idx="47">
                  <c:v>H30(2018)</c:v>
                </c:pt>
              </c:strCache>
            </c:strRef>
          </c:cat>
          <c:val>
            <c:numRef>
              <c:f>積立起債!$B$13:$AW$13</c:f>
              <c:numCache>
                <c:formatCode>#,##0_);[Red]\(#,##0\)</c:formatCode>
                <c:ptCount val="48"/>
                <c:pt idx="0">
                  <c:v>23.361473143759873</c:v>
                </c:pt>
                <c:pt idx="1">
                  <c:v>31.291514783313083</c:v>
                </c:pt>
                <c:pt idx="2">
                  <c:v>40.138773819386913</c:v>
                </c:pt>
                <c:pt idx="3">
                  <c:v>49.853920741989882</c:v>
                </c:pt>
                <c:pt idx="4">
                  <c:v>64.538341158059467</c:v>
                </c:pt>
                <c:pt idx="5">
                  <c:v>99.867082584329069</c:v>
                </c:pt>
                <c:pt idx="6">
                  <c:v>132.9101809228134</c:v>
                </c:pt>
                <c:pt idx="7">
                  <c:v>161.39505637467477</c:v>
                </c:pt>
                <c:pt idx="8">
                  <c:v>189.49344692005243</c:v>
                </c:pt>
                <c:pt idx="9">
                  <c:v>230.92950420540063</c:v>
                </c:pt>
                <c:pt idx="10">
                  <c:v>248.01002562103153</c:v>
                </c:pt>
                <c:pt idx="11">
                  <c:v>297.04792187145131</c:v>
                </c:pt>
                <c:pt idx="12">
                  <c:v>348.79579579579581</c:v>
                </c:pt>
                <c:pt idx="13">
                  <c:v>387.37947159223756</c:v>
                </c:pt>
                <c:pt idx="14">
                  <c:v>404.9682831532981</c:v>
                </c:pt>
                <c:pt idx="15">
                  <c:v>426.6207737887766</c:v>
                </c:pt>
                <c:pt idx="16">
                  <c:v>438.13433011537558</c:v>
                </c:pt>
                <c:pt idx="17">
                  <c:v>448.13193529059316</c:v>
                </c:pt>
                <c:pt idx="18">
                  <c:v>456.17051080787343</c:v>
                </c:pt>
                <c:pt idx="19">
                  <c:v>468.03463782207098</c:v>
                </c:pt>
                <c:pt idx="20">
                  <c:v>495.85596657244685</c:v>
                </c:pt>
                <c:pt idx="21">
                  <c:v>516.88659537428498</c:v>
                </c:pt>
                <c:pt idx="22">
                  <c:v>551.92179826218364</c:v>
                </c:pt>
                <c:pt idx="23">
                  <c:v>567.25487712186475</c:v>
                </c:pt>
                <c:pt idx="24">
                  <c:v>602.17563921367082</c:v>
                </c:pt>
                <c:pt idx="25">
                  <c:v>671.16172471837365</c:v>
                </c:pt>
                <c:pt idx="26">
                  <c:v>774.39515808969441</c:v>
                </c:pt>
                <c:pt idx="27">
                  <c:v>786.08662573411641</c:v>
                </c:pt>
                <c:pt idx="28">
                  <c:v>782.26237489856635</c:v>
                </c:pt>
                <c:pt idx="29">
                  <c:v>781.99082819986313</c:v>
                </c:pt>
                <c:pt idx="30">
                  <c:v>772.95884146341461</c:v>
                </c:pt>
                <c:pt idx="31">
                  <c:v>763.10868953880765</c:v>
                </c:pt>
                <c:pt idx="32">
                  <c:v>771.63601368691184</c:v>
                </c:pt>
                <c:pt idx="33">
                  <c:v>771.55097017086587</c:v>
                </c:pt>
                <c:pt idx="34">
                  <c:v>739.4402745327103</c:v>
                </c:pt>
                <c:pt idx="35">
                  <c:v>740.78861061419207</c:v>
                </c:pt>
                <c:pt idx="36">
                  <c:v>809.11839097973484</c:v>
                </c:pt>
                <c:pt idx="37">
                  <c:v>770.64418893722814</c:v>
                </c:pt>
                <c:pt idx="38">
                  <c:v>807.05147984886651</c:v>
                </c:pt>
                <c:pt idx="39">
                  <c:v>797.76736672051697</c:v>
                </c:pt>
                <c:pt idx="40">
                  <c:v>786.39916169595358</c:v>
                </c:pt>
                <c:pt idx="41">
                  <c:v>835.20712292795008</c:v>
                </c:pt>
                <c:pt idx="42">
                  <c:v>865.93317741396595</c:v>
                </c:pt>
                <c:pt idx="43">
                  <c:v>1002.6578231292517</c:v>
                </c:pt>
                <c:pt idx="44">
                  <c:v>1078.6066433566434</c:v>
                </c:pt>
                <c:pt idx="45">
                  <c:v>1121.1593766601736</c:v>
                </c:pt>
                <c:pt idx="46">
                  <c:v>1219.9748221127531</c:v>
                </c:pt>
                <c:pt idx="47">
                  <c:v>1193.5372350403302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58D-4381-B640-676BBF38DD4E}"/>
            </c:ext>
          </c:extLst>
        </c:ser>
        <c:ser>
          <c:idx val="3"/>
          <c:order val="3"/>
          <c:tx>
            <c:strRef>
              <c:f>積立起債!$A$14</c:f>
              <c:strCache>
                <c:ptCount val="1"/>
                <c:pt idx="0">
                  <c:v>1人当たり積立金現在高</c:v>
                </c:pt>
              </c:strCache>
            </c:strRef>
          </c:tx>
          <c:spPr>
            <a:ln w="6350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積立起債!$B$10:$AW$10</c:f>
              <c:strCache>
                <c:ptCount val="48"/>
                <c:pt idx="0">
                  <c:v>S46(1971)</c:v>
                </c:pt>
                <c:pt idx="1">
                  <c:v>S47(1972)</c:v>
                </c:pt>
                <c:pt idx="2">
                  <c:v>S48(1973)</c:v>
                </c:pt>
                <c:pt idx="3">
                  <c:v>S49(1974)</c:v>
                </c:pt>
                <c:pt idx="4">
                  <c:v>S50(1975)</c:v>
                </c:pt>
                <c:pt idx="5">
                  <c:v>S51(1976)</c:v>
                </c:pt>
                <c:pt idx="6">
                  <c:v>S52(1977)</c:v>
                </c:pt>
                <c:pt idx="7">
                  <c:v>S53(1978)</c:v>
                </c:pt>
                <c:pt idx="8">
                  <c:v>S54(1979)</c:v>
                </c:pt>
                <c:pt idx="9">
                  <c:v>S55(1980)</c:v>
                </c:pt>
                <c:pt idx="10">
                  <c:v>S56(1981)</c:v>
                </c:pt>
                <c:pt idx="11">
                  <c:v>S57(1982)</c:v>
                </c:pt>
                <c:pt idx="12">
                  <c:v>S58(1983)</c:v>
                </c:pt>
                <c:pt idx="13">
                  <c:v>S59(1984)</c:v>
                </c:pt>
                <c:pt idx="14">
                  <c:v>S60(1985)</c:v>
                </c:pt>
                <c:pt idx="15">
                  <c:v>S61(1986)</c:v>
                </c:pt>
                <c:pt idx="16">
                  <c:v>S62(1987)</c:v>
                </c:pt>
                <c:pt idx="17">
                  <c:v>S63(1988)</c:v>
                </c:pt>
                <c:pt idx="18">
                  <c:v>H1(1989)</c:v>
                </c:pt>
                <c:pt idx="19">
                  <c:v>H2(1990)</c:v>
                </c:pt>
                <c:pt idx="20">
                  <c:v>H3(1991)</c:v>
                </c:pt>
                <c:pt idx="21">
                  <c:v>H4(1992)</c:v>
                </c:pt>
                <c:pt idx="22">
                  <c:v>H5(1993)</c:v>
                </c:pt>
                <c:pt idx="23">
                  <c:v>H6(1994)</c:v>
                </c:pt>
                <c:pt idx="24">
                  <c:v>H7(1995)</c:v>
                </c:pt>
                <c:pt idx="25">
                  <c:v>H8(1996)</c:v>
                </c:pt>
                <c:pt idx="26">
                  <c:v>H9(1997)</c:v>
                </c:pt>
                <c:pt idx="27">
                  <c:v>H10(1998)</c:v>
                </c:pt>
                <c:pt idx="28">
                  <c:v>H11(1999)</c:v>
                </c:pt>
                <c:pt idx="29">
                  <c:v>H12(2000)</c:v>
                </c:pt>
                <c:pt idx="30">
                  <c:v>H13(2001)</c:v>
                </c:pt>
                <c:pt idx="31">
                  <c:v>H14(2002)</c:v>
                </c:pt>
                <c:pt idx="32">
                  <c:v>H15(2003)</c:v>
                </c:pt>
                <c:pt idx="33">
                  <c:v>H16(2004)</c:v>
                </c:pt>
                <c:pt idx="34">
                  <c:v>H17(2005)</c:v>
                </c:pt>
                <c:pt idx="35">
                  <c:v>H18(2006)</c:v>
                </c:pt>
                <c:pt idx="36">
                  <c:v>H19(2007)</c:v>
                </c:pt>
                <c:pt idx="37">
                  <c:v>H20(2008)</c:v>
                </c:pt>
                <c:pt idx="38">
                  <c:v>H21(2009)</c:v>
                </c:pt>
                <c:pt idx="39">
                  <c:v>H22(2010)</c:v>
                </c:pt>
                <c:pt idx="40">
                  <c:v>H23(2011)</c:v>
                </c:pt>
                <c:pt idx="41">
                  <c:v>H24(2012)</c:v>
                </c:pt>
                <c:pt idx="42">
                  <c:v>H25(2013)</c:v>
                </c:pt>
                <c:pt idx="43">
                  <c:v>H26(2014)</c:v>
                </c:pt>
                <c:pt idx="44">
                  <c:v>H27(2015)</c:v>
                </c:pt>
                <c:pt idx="45">
                  <c:v>H28(2016)</c:v>
                </c:pt>
                <c:pt idx="46">
                  <c:v>H29(2017)</c:v>
                </c:pt>
                <c:pt idx="47">
                  <c:v>H30(2018)</c:v>
                </c:pt>
              </c:strCache>
            </c:strRef>
          </c:cat>
          <c:val>
            <c:numRef>
              <c:f>積立起債!$B$14:$AW$14</c:f>
              <c:numCache>
                <c:formatCode>#,##0_);[Red]\(#,##0\)</c:formatCode>
                <c:ptCount val="48"/>
                <c:pt idx="0">
                  <c:v>12.778732227488153</c:v>
                </c:pt>
                <c:pt idx="1">
                  <c:v>16.900263264479545</c:v>
                </c:pt>
                <c:pt idx="2">
                  <c:v>29.619718309859156</c:v>
                </c:pt>
                <c:pt idx="3">
                  <c:v>33.581471332209105</c:v>
                </c:pt>
                <c:pt idx="4">
                  <c:v>39.91549295774648</c:v>
                </c:pt>
                <c:pt idx="5">
                  <c:v>42.012477529872051</c:v>
                </c:pt>
                <c:pt idx="6">
                  <c:v>42.398458409163901</c:v>
                </c:pt>
                <c:pt idx="7">
                  <c:v>50.196010407632265</c:v>
                </c:pt>
                <c:pt idx="8">
                  <c:v>53.149628658802968</c:v>
                </c:pt>
                <c:pt idx="9">
                  <c:v>54.187915006640104</c:v>
                </c:pt>
                <c:pt idx="10">
                  <c:v>47.065723515651108</c:v>
                </c:pt>
                <c:pt idx="11">
                  <c:v>46.922325687031567</c:v>
                </c:pt>
                <c:pt idx="12">
                  <c:v>42.521829521829524</c:v>
                </c:pt>
                <c:pt idx="13">
                  <c:v>37.156184241290624</c:v>
                </c:pt>
                <c:pt idx="14">
                  <c:v>33.762468398069409</c:v>
                </c:pt>
                <c:pt idx="15">
                  <c:v>42.251074706634135</c:v>
                </c:pt>
                <c:pt idx="16">
                  <c:v>34.696373910995995</c:v>
                </c:pt>
                <c:pt idx="17">
                  <c:v>54.27513481126423</c:v>
                </c:pt>
                <c:pt idx="18">
                  <c:v>75.68783963289458</c:v>
                </c:pt>
                <c:pt idx="19">
                  <c:v>127.22301895964998</c:v>
                </c:pt>
                <c:pt idx="20">
                  <c:v>155.79685387735037</c:v>
                </c:pt>
                <c:pt idx="21">
                  <c:v>180.30004973887094</c:v>
                </c:pt>
                <c:pt idx="22">
                  <c:v>197.57574612769173</c:v>
                </c:pt>
                <c:pt idx="23">
                  <c:v>227.02153534329869</c:v>
                </c:pt>
                <c:pt idx="24">
                  <c:v>270.79712193241681</c:v>
                </c:pt>
                <c:pt idx="25">
                  <c:v>284.51534377832451</c:v>
                </c:pt>
                <c:pt idx="26">
                  <c:v>283.18613573223973</c:v>
                </c:pt>
                <c:pt idx="27">
                  <c:v>272.91364121729845</c:v>
                </c:pt>
                <c:pt idx="28">
                  <c:v>309.53813903164729</c:v>
                </c:pt>
                <c:pt idx="29">
                  <c:v>339.2331279945243</c:v>
                </c:pt>
                <c:pt idx="30">
                  <c:v>335.32940687361418</c:v>
                </c:pt>
                <c:pt idx="31">
                  <c:v>348.68152418447693</c:v>
                </c:pt>
                <c:pt idx="32">
                  <c:v>356.99287140005703</c:v>
                </c:pt>
                <c:pt idx="33">
                  <c:v>371.75499565595135</c:v>
                </c:pt>
                <c:pt idx="34">
                  <c:v>386.76723130841123</c:v>
                </c:pt>
                <c:pt idx="35">
                  <c:v>415.28518187239115</c:v>
                </c:pt>
                <c:pt idx="36">
                  <c:v>291.99558128904465</c:v>
                </c:pt>
                <c:pt idx="37">
                  <c:v>321.17262274704785</c:v>
                </c:pt>
                <c:pt idx="38">
                  <c:v>389.22481108312343</c:v>
                </c:pt>
                <c:pt idx="39">
                  <c:v>460.42407108239098</c:v>
                </c:pt>
                <c:pt idx="40">
                  <c:v>531.6493632113494</c:v>
                </c:pt>
                <c:pt idx="41">
                  <c:v>624.96619071065152</c:v>
                </c:pt>
                <c:pt idx="42">
                  <c:v>546.16187771466753</c:v>
                </c:pt>
                <c:pt idx="43">
                  <c:v>574.2918367346939</c:v>
                </c:pt>
                <c:pt idx="44">
                  <c:v>694.36118881118887</c:v>
                </c:pt>
                <c:pt idx="45">
                  <c:v>738.83442535859751</c:v>
                </c:pt>
                <c:pt idx="46">
                  <c:v>773.0308337894545</c:v>
                </c:pt>
                <c:pt idx="47">
                  <c:v>806.1913337084975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58D-4381-B640-676BBF38DD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8034127"/>
        <c:axId val="1258037871"/>
      </c:lineChart>
      <c:catAx>
        <c:axId val="1258044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258043695"/>
        <c:crosses val="autoZero"/>
        <c:auto val="1"/>
        <c:lblAlgn val="ctr"/>
        <c:lblOffset val="100"/>
        <c:noMultiLvlLbl val="0"/>
      </c:catAx>
      <c:valAx>
        <c:axId val="12580436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258044943"/>
        <c:crosses val="autoZero"/>
        <c:crossBetween val="between"/>
      </c:valAx>
      <c:valAx>
        <c:axId val="1258037871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258034127"/>
        <c:crosses val="max"/>
        <c:crossBetween val="between"/>
      </c:valAx>
      <c:catAx>
        <c:axId val="125803412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5803787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256509095827416E-2"/>
          <c:y val="0.10546964490263459"/>
          <c:w val="0.91512477175897744"/>
          <c:h val="0.639851947308132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'2015-2020_元金'!$C$62</c:f>
              <c:strCache>
                <c:ptCount val="1"/>
                <c:pt idx="0">
                  <c:v>過疎対策事業債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'2015-2020_元金'!$D$61:$U$61</c:f>
              <c:strCache>
                <c:ptCount val="18"/>
                <c:pt idx="0">
                  <c:v>H27(2015)</c:v>
                </c:pt>
                <c:pt idx="1">
                  <c:v>H28(2016)</c:v>
                </c:pt>
                <c:pt idx="2">
                  <c:v>H29(2017)</c:v>
                </c:pt>
                <c:pt idx="3">
                  <c:v>H30(2018)</c:v>
                </c:pt>
                <c:pt idx="4">
                  <c:v>R1(2019)</c:v>
                </c:pt>
                <c:pt idx="5">
                  <c:v>R2(2020)</c:v>
                </c:pt>
                <c:pt idx="6">
                  <c:v>R3(2021)</c:v>
                </c:pt>
                <c:pt idx="7">
                  <c:v>R4(2022)</c:v>
                </c:pt>
                <c:pt idx="8">
                  <c:v>R5(2023)</c:v>
                </c:pt>
                <c:pt idx="9">
                  <c:v>R6(2024)</c:v>
                </c:pt>
                <c:pt idx="10">
                  <c:v>R7(2025)</c:v>
                </c:pt>
                <c:pt idx="11">
                  <c:v>R8(2026)</c:v>
                </c:pt>
                <c:pt idx="12">
                  <c:v>R9(2027)</c:v>
                </c:pt>
                <c:pt idx="13">
                  <c:v>R10(2028)</c:v>
                </c:pt>
                <c:pt idx="14">
                  <c:v>R11(2029)</c:v>
                </c:pt>
                <c:pt idx="15">
                  <c:v>R12(2030)</c:v>
                </c:pt>
                <c:pt idx="16">
                  <c:v>R13(2031)</c:v>
                </c:pt>
                <c:pt idx="17">
                  <c:v>R14(2032)</c:v>
                </c:pt>
              </c:strCache>
            </c:strRef>
          </c:cat>
          <c:val>
            <c:numRef>
              <c:f>'2015-2020_元金'!$D$62:$U$62</c:f>
              <c:numCache>
                <c:formatCode>#,##0_);[Red]\(#,##0\)</c:formatCode>
                <c:ptCount val="18"/>
                <c:pt idx="0">
                  <c:v>329.59975800000001</c:v>
                </c:pt>
                <c:pt idx="1">
                  <c:v>306.75210600000003</c:v>
                </c:pt>
                <c:pt idx="2">
                  <c:v>347.42481299999997</c:v>
                </c:pt>
                <c:pt idx="3">
                  <c:v>479.77307100000002</c:v>
                </c:pt>
                <c:pt idx="4">
                  <c:v>471.59132099999999</c:v>
                </c:pt>
                <c:pt idx="5">
                  <c:v>420.90952800000002</c:v>
                </c:pt>
                <c:pt idx="6">
                  <c:v>442.08673900000002</c:v>
                </c:pt>
                <c:pt idx="7">
                  <c:v>395.86332800000002</c:v>
                </c:pt>
                <c:pt idx="8">
                  <c:v>395.86332800000002</c:v>
                </c:pt>
                <c:pt idx="9">
                  <c:v>353.51517200000001</c:v>
                </c:pt>
                <c:pt idx="10">
                  <c:v>349.80631399999999</c:v>
                </c:pt>
                <c:pt idx="11">
                  <c:v>262.71287999999998</c:v>
                </c:pt>
                <c:pt idx="12">
                  <c:v>125.56365</c:v>
                </c:pt>
                <c:pt idx="13">
                  <c:v>91.734001000000006</c:v>
                </c:pt>
                <c:pt idx="14">
                  <c:v>34.666243999999999</c:v>
                </c:pt>
                <c:pt idx="15">
                  <c:v>8.2522780000000004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E4-440D-9FB3-75F8328E5C32}"/>
            </c:ext>
          </c:extLst>
        </c:ser>
        <c:ser>
          <c:idx val="1"/>
          <c:order val="1"/>
          <c:tx>
            <c:strRef>
              <c:f>'2015-2020_元金'!$C$63</c:f>
              <c:strCache>
                <c:ptCount val="1"/>
                <c:pt idx="0">
                  <c:v>臨時財政対策債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'2015-2020_元金'!$D$61:$U$61</c:f>
              <c:strCache>
                <c:ptCount val="18"/>
                <c:pt idx="0">
                  <c:v>H27(2015)</c:v>
                </c:pt>
                <c:pt idx="1">
                  <c:v>H28(2016)</c:v>
                </c:pt>
                <c:pt idx="2">
                  <c:v>H29(2017)</c:v>
                </c:pt>
                <c:pt idx="3">
                  <c:v>H30(2018)</c:v>
                </c:pt>
                <c:pt idx="4">
                  <c:v>R1(2019)</c:v>
                </c:pt>
                <c:pt idx="5">
                  <c:v>R2(2020)</c:v>
                </c:pt>
                <c:pt idx="6">
                  <c:v>R3(2021)</c:v>
                </c:pt>
                <c:pt idx="7">
                  <c:v>R4(2022)</c:v>
                </c:pt>
                <c:pt idx="8">
                  <c:v>R5(2023)</c:v>
                </c:pt>
                <c:pt idx="9">
                  <c:v>R6(2024)</c:v>
                </c:pt>
                <c:pt idx="10">
                  <c:v>R7(2025)</c:v>
                </c:pt>
                <c:pt idx="11">
                  <c:v>R8(2026)</c:v>
                </c:pt>
                <c:pt idx="12">
                  <c:v>R9(2027)</c:v>
                </c:pt>
                <c:pt idx="13">
                  <c:v>R10(2028)</c:v>
                </c:pt>
                <c:pt idx="14">
                  <c:v>R11(2029)</c:v>
                </c:pt>
                <c:pt idx="15">
                  <c:v>R12(2030)</c:v>
                </c:pt>
                <c:pt idx="16">
                  <c:v>R13(2031)</c:v>
                </c:pt>
                <c:pt idx="17">
                  <c:v>R14(2032)</c:v>
                </c:pt>
              </c:strCache>
            </c:strRef>
          </c:cat>
          <c:val>
            <c:numRef>
              <c:f>'2015-2020_元金'!$D$63:$U$63</c:f>
              <c:numCache>
                <c:formatCode>#,##0_);[Red]\(#,##0\)</c:formatCode>
                <c:ptCount val="18"/>
                <c:pt idx="0">
                  <c:v>149.38708600000001</c:v>
                </c:pt>
                <c:pt idx="1">
                  <c:v>158.569534</c:v>
                </c:pt>
                <c:pt idx="2">
                  <c:v>166.66439199999999</c:v>
                </c:pt>
                <c:pt idx="3">
                  <c:v>174.490171</c:v>
                </c:pt>
                <c:pt idx="4">
                  <c:v>181.43033399999999</c:v>
                </c:pt>
                <c:pt idx="5">
                  <c:v>191.13395299999999</c:v>
                </c:pt>
                <c:pt idx="6">
                  <c:v>194.086299</c:v>
                </c:pt>
                <c:pt idx="7">
                  <c:v>193.65384599999999</c:v>
                </c:pt>
                <c:pt idx="8">
                  <c:v>180.05595</c:v>
                </c:pt>
                <c:pt idx="9">
                  <c:v>158.12150600000001</c:v>
                </c:pt>
                <c:pt idx="10">
                  <c:v>143.16232099999999</c:v>
                </c:pt>
                <c:pt idx="11">
                  <c:v>124.31537299999999</c:v>
                </c:pt>
                <c:pt idx="12">
                  <c:v>113.67110599999999</c:v>
                </c:pt>
                <c:pt idx="13">
                  <c:v>104.00323400000001</c:v>
                </c:pt>
                <c:pt idx="14">
                  <c:v>95.386483999999996</c:v>
                </c:pt>
                <c:pt idx="15">
                  <c:v>80.535049999999998</c:v>
                </c:pt>
                <c:pt idx="16">
                  <c:v>71.904510000000002</c:v>
                </c:pt>
                <c:pt idx="17">
                  <c:v>60.518445999999997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E4-440D-9FB3-75F8328E5C32}"/>
            </c:ext>
          </c:extLst>
        </c:ser>
        <c:ser>
          <c:idx val="2"/>
          <c:order val="2"/>
          <c:tx>
            <c:strRef>
              <c:f>'2015-2020_元金'!$C$64</c:f>
              <c:strCache>
                <c:ptCount val="1"/>
                <c:pt idx="0">
                  <c:v>緊急防災・減災事業債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'2015-2020_元金'!$D$61:$U$61</c:f>
              <c:strCache>
                <c:ptCount val="18"/>
                <c:pt idx="0">
                  <c:v>H27(2015)</c:v>
                </c:pt>
                <c:pt idx="1">
                  <c:v>H28(2016)</c:v>
                </c:pt>
                <c:pt idx="2">
                  <c:v>H29(2017)</c:v>
                </c:pt>
                <c:pt idx="3">
                  <c:v>H30(2018)</c:v>
                </c:pt>
                <c:pt idx="4">
                  <c:v>R1(2019)</c:v>
                </c:pt>
                <c:pt idx="5">
                  <c:v>R2(2020)</c:v>
                </c:pt>
                <c:pt idx="6">
                  <c:v>R3(2021)</c:v>
                </c:pt>
                <c:pt idx="7">
                  <c:v>R4(2022)</c:v>
                </c:pt>
                <c:pt idx="8">
                  <c:v>R5(2023)</c:v>
                </c:pt>
                <c:pt idx="9">
                  <c:v>R6(2024)</c:v>
                </c:pt>
                <c:pt idx="10">
                  <c:v>R7(2025)</c:v>
                </c:pt>
                <c:pt idx="11">
                  <c:v>R8(2026)</c:v>
                </c:pt>
                <c:pt idx="12">
                  <c:v>R9(2027)</c:v>
                </c:pt>
                <c:pt idx="13">
                  <c:v>R10(2028)</c:v>
                </c:pt>
                <c:pt idx="14">
                  <c:v>R11(2029)</c:v>
                </c:pt>
                <c:pt idx="15">
                  <c:v>R12(2030)</c:v>
                </c:pt>
                <c:pt idx="16">
                  <c:v>R13(2031)</c:v>
                </c:pt>
                <c:pt idx="17">
                  <c:v>R14(2032)</c:v>
                </c:pt>
              </c:strCache>
            </c:strRef>
          </c:cat>
          <c:val>
            <c:numRef>
              <c:f>'2015-2020_元金'!$D$64:$U$64</c:f>
              <c:numCache>
                <c:formatCode>#,##0_);[Red]\(#,##0\)</c:formatCode>
                <c:ptCount val="18"/>
                <c:pt idx="0">
                  <c:v>22.055119999999999</c:v>
                </c:pt>
                <c:pt idx="1">
                  <c:v>22.525634</c:v>
                </c:pt>
                <c:pt idx="2">
                  <c:v>26.436467</c:v>
                </c:pt>
                <c:pt idx="3">
                  <c:v>28.490243</c:v>
                </c:pt>
                <c:pt idx="4">
                  <c:v>28.531783999999998</c:v>
                </c:pt>
                <c:pt idx="5">
                  <c:v>31.745115999999999</c:v>
                </c:pt>
                <c:pt idx="6">
                  <c:v>54.816330000000001</c:v>
                </c:pt>
                <c:pt idx="7">
                  <c:v>44.741208999999998</c:v>
                </c:pt>
                <c:pt idx="8">
                  <c:v>33.478391999999999</c:v>
                </c:pt>
                <c:pt idx="9">
                  <c:v>32.384641999999999</c:v>
                </c:pt>
                <c:pt idx="10">
                  <c:v>32.384641999999999</c:v>
                </c:pt>
                <c:pt idx="11">
                  <c:v>32.384641999999999</c:v>
                </c:pt>
                <c:pt idx="12">
                  <c:v>29.769376000000001</c:v>
                </c:pt>
                <c:pt idx="13">
                  <c:v>29.769376000000001</c:v>
                </c:pt>
                <c:pt idx="14">
                  <c:v>29.769376000000001</c:v>
                </c:pt>
                <c:pt idx="15">
                  <c:v>29.769376000000001</c:v>
                </c:pt>
                <c:pt idx="16">
                  <c:v>29.769376000000001</c:v>
                </c:pt>
                <c:pt idx="17">
                  <c:v>29.769376000000001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E4-440D-9FB3-75F8328E5C32}"/>
            </c:ext>
          </c:extLst>
        </c:ser>
        <c:ser>
          <c:idx val="3"/>
          <c:order val="3"/>
          <c:tx>
            <c:strRef>
              <c:f>'2015-2020_元金'!$C$65</c:f>
              <c:strCache>
                <c:ptCount val="1"/>
                <c:pt idx="0">
                  <c:v>公営住宅建設事業債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'2015-2020_元金'!$D$61:$U$61</c:f>
              <c:strCache>
                <c:ptCount val="18"/>
                <c:pt idx="0">
                  <c:v>H27(2015)</c:v>
                </c:pt>
                <c:pt idx="1">
                  <c:v>H28(2016)</c:v>
                </c:pt>
                <c:pt idx="2">
                  <c:v>H29(2017)</c:v>
                </c:pt>
                <c:pt idx="3">
                  <c:v>H30(2018)</c:v>
                </c:pt>
                <c:pt idx="4">
                  <c:v>R1(2019)</c:v>
                </c:pt>
                <c:pt idx="5">
                  <c:v>R2(2020)</c:v>
                </c:pt>
                <c:pt idx="6">
                  <c:v>R3(2021)</c:v>
                </c:pt>
                <c:pt idx="7">
                  <c:v>R4(2022)</c:v>
                </c:pt>
                <c:pt idx="8">
                  <c:v>R5(2023)</c:v>
                </c:pt>
                <c:pt idx="9">
                  <c:v>R6(2024)</c:v>
                </c:pt>
                <c:pt idx="10">
                  <c:v>R7(2025)</c:v>
                </c:pt>
                <c:pt idx="11">
                  <c:v>R8(2026)</c:v>
                </c:pt>
                <c:pt idx="12">
                  <c:v>R9(2027)</c:v>
                </c:pt>
                <c:pt idx="13">
                  <c:v>R10(2028)</c:v>
                </c:pt>
                <c:pt idx="14">
                  <c:v>R11(2029)</c:v>
                </c:pt>
                <c:pt idx="15">
                  <c:v>R12(2030)</c:v>
                </c:pt>
                <c:pt idx="16">
                  <c:v>R13(2031)</c:v>
                </c:pt>
                <c:pt idx="17">
                  <c:v>R14(2032)</c:v>
                </c:pt>
              </c:strCache>
            </c:strRef>
          </c:cat>
          <c:val>
            <c:numRef>
              <c:f>'2015-2020_元金'!$D$65:$U$65</c:f>
              <c:numCache>
                <c:formatCode>#,##0_);[Red]\(#,##0\)</c:formatCode>
                <c:ptCount val="18"/>
                <c:pt idx="0">
                  <c:v>23.898257999999998</c:v>
                </c:pt>
                <c:pt idx="1">
                  <c:v>13.906708</c:v>
                </c:pt>
                <c:pt idx="2">
                  <c:v>8.544556</c:v>
                </c:pt>
                <c:pt idx="3">
                  <c:v>7.1161180000000002</c:v>
                </c:pt>
                <c:pt idx="4">
                  <c:v>3.4383840000000001</c:v>
                </c:pt>
                <c:pt idx="5">
                  <c:v>3.4383840000000001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7E4-440D-9FB3-75F8328E5C32}"/>
            </c:ext>
          </c:extLst>
        </c:ser>
        <c:ser>
          <c:idx val="4"/>
          <c:order val="4"/>
          <c:tx>
            <c:strRef>
              <c:f>'2015-2020_元金'!$C$66</c:f>
              <c:strCache>
                <c:ptCount val="1"/>
                <c:pt idx="0">
                  <c:v>その他の起債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'2015-2020_元金'!$D$61:$U$61</c:f>
              <c:strCache>
                <c:ptCount val="18"/>
                <c:pt idx="0">
                  <c:v>H27(2015)</c:v>
                </c:pt>
                <c:pt idx="1">
                  <c:v>H28(2016)</c:v>
                </c:pt>
                <c:pt idx="2">
                  <c:v>H29(2017)</c:v>
                </c:pt>
                <c:pt idx="3">
                  <c:v>H30(2018)</c:v>
                </c:pt>
                <c:pt idx="4">
                  <c:v>R1(2019)</c:v>
                </c:pt>
                <c:pt idx="5">
                  <c:v>R2(2020)</c:v>
                </c:pt>
                <c:pt idx="6">
                  <c:v>R3(2021)</c:v>
                </c:pt>
                <c:pt idx="7">
                  <c:v>R4(2022)</c:v>
                </c:pt>
                <c:pt idx="8">
                  <c:v>R5(2023)</c:v>
                </c:pt>
                <c:pt idx="9">
                  <c:v>R6(2024)</c:v>
                </c:pt>
                <c:pt idx="10">
                  <c:v>R7(2025)</c:v>
                </c:pt>
                <c:pt idx="11">
                  <c:v>R8(2026)</c:v>
                </c:pt>
                <c:pt idx="12">
                  <c:v>R9(2027)</c:v>
                </c:pt>
                <c:pt idx="13">
                  <c:v>R10(2028)</c:v>
                </c:pt>
                <c:pt idx="14">
                  <c:v>R11(2029)</c:v>
                </c:pt>
                <c:pt idx="15">
                  <c:v>R12(2030)</c:v>
                </c:pt>
                <c:pt idx="16">
                  <c:v>R13(2031)</c:v>
                </c:pt>
                <c:pt idx="17">
                  <c:v>R14(2032)</c:v>
                </c:pt>
              </c:strCache>
            </c:strRef>
          </c:cat>
          <c:val>
            <c:numRef>
              <c:f>'2015-2020_元金'!$D$66:$U$66</c:f>
              <c:numCache>
                <c:formatCode>#,##0_);[Red]\(#,##0\)</c:formatCode>
                <c:ptCount val="18"/>
                <c:pt idx="0">
                  <c:v>40.304699000000028</c:v>
                </c:pt>
                <c:pt idx="1">
                  <c:v>36.881670000000042</c:v>
                </c:pt>
                <c:pt idx="2">
                  <c:v>35.398650999999973</c:v>
                </c:pt>
                <c:pt idx="3">
                  <c:v>26.795933999999988</c:v>
                </c:pt>
                <c:pt idx="4">
                  <c:v>23.019333999999958</c:v>
                </c:pt>
                <c:pt idx="5">
                  <c:v>28.061604999999872</c:v>
                </c:pt>
                <c:pt idx="6">
                  <c:v>28.696109999999976</c:v>
                </c:pt>
                <c:pt idx="7">
                  <c:v>23.348260999999866</c:v>
                </c:pt>
                <c:pt idx="8">
                  <c:v>21.326583999999912</c:v>
                </c:pt>
                <c:pt idx="9">
                  <c:v>17.5492109999999</c:v>
                </c:pt>
                <c:pt idx="10">
                  <c:v>13.20237300000008</c:v>
                </c:pt>
                <c:pt idx="11">
                  <c:v>11.809724000000074</c:v>
                </c:pt>
                <c:pt idx="12">
                  <c:v>11.384720999999956</c:v>
                </c:pt>
                <c:pt idx="13">
                  <c:v>8.5335100000000068</c:v>
                </c:pt>
                <c:pt idx="14">
                  <c:v>7.0582170000000133</c:v>
                </c:pt>
                <c:pt idx="15">
                  <c:v>7.0582169999999991</c:v>
                </c:pt>
                <c:pt idx="16">
                  <c:v>5.2301749999999885</c:v>
                </c:pt>
                <c:pt idx="17">
                  <c:v>3.1498390000000001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E4-440D-9FB3-75F8328E5C32}"/>
            </c:ext>
          </c:extLst>
        </c:ser>
        <c:ser>
          <c:idx val="5"/>
          <c:order val="5"/>
          <c:tx>
            <c:strRef>
              <c:f>'2015-2020_元金'!$C$67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'2015-2020_元金'!$D$61:$U$61</c:f>
              <c:strCache>
                <c:ptCount val="18"/>
                <c:pt idx="0">
                  <c:v>H27(2015)</c:v>
                </c:pt>
                <c:pt idx="1">
                  <c:v>H28(2016)</c:v>
                </c:pt>
                <c:pt idx="2">
                  <c:v>H29(2017)</c:v>
                </c:pt>
                <c:pt idx="3">
                  <c:v>H30(2018)</c:v>
                </c:pt>
                <c:pt idx="4">
                  <c:v>R1(2019)</c:v>
                </c:pt>
                <c:pt idx="5">
                  <c:v>R2(2020)</c:v>
                </c:pt>
                <c:pt idx="6">
                  <c:v>R3(2021)</c:v>
                </c:pt>
                <c:pt idx="7">
                  <c:v>R4(2022)</c:v>
                </c:pt>
                <c:pt idx="8">
                  <c:v>R5(2023)</c:v>
                </c:pt>
                <c:pt idx="9">
                  <c:v>R6(2024)</c:v>
                </c:pt>
                <c:pt idx="10">
                  <c:v>R7(2025)</c:v>
                </c:pt>
                <c:pt idx="11">
                  <c:v>R8(2026)</c:v>
                </c:pt>
                <c:pt idx="12">
                  <c:v>R9(2027)</c:v>
                </c:pt>
                <c:pt idx="13">
                  <c:v>R10(2028)</c:v>
                </c:pt>
                <c:pt idx="14">
                  <c:v>R11(2029)</c:v>
                </c:pt>
                <c:pt idx="15">
                  <c:v>R12(2030)</c:v>
                </c:pt>
                <c:pt idx="16">
                  <c:v>R13(2031)</c:v>
                </c:pt>
                <c:pt idx="17">
                  <c:v>R14(2032)</c:v>
                </c:pt>
              </c:strCache>
            </c:strRef>
          </c:cat>
          <c:val>
            <c:numRef>
              <c:f>'2015-2020_元金'!$D$67:$U$67</c:f>
              <c:numCache>
                <c:formatCode>#,##0_);[Red]\(#,##0\)</c:formatCode>
                <c:ptCount val="18"/>
                <c:pt idx="0">
                  <c:v>565.24492099999998</c:v>
                </c:pt>
                <c:pt idx="1">
                  <c:v>538.63565200000005</c:v>
                </c:pt>
                <c:pt idx="2">
                  <c:v>584.46887900000002</c:v>
                </c:pt>
                <c:pt idx="3">
                  <c:v>716.66553699999997</c:v>
                </c:pt>
                <c:pt idx="4">
                  <c:v>708.01115700000003</c:v>
                </c:pt>
                <c:pt idx="5">
                  <c:v>675.28858600000001</c:v>
                </c:pt>
                <c:pt idx="6">
                  <c:v>719.68547799999999</c:v>
                </c:pt>
                <c:pt idx="7">
                  <c:v>657.60664399999996</c:v>
                </c:pt>
                <c:pt idx="8">
                  <c:v>630.72425399999997</c:v>
                </c:pt>
                <c:pt idx="9">
                  <c:v>561.57053099999996</c:v>
                </c:pt>
                <c:pt idx="10">
                  <c:v>538.55565000000001</c:v>
                </c:pt>
                <c:pt idx="11">
                  <c:v>431.22261900000001</c:v>
                </c:pt>
                <c:pt idx="12">
                  <c:v>280.38885299999998</c:v>
                </c:pt>
                <c:pt idx="13">
                  <c:v>234.040121</c:v>
                </c:pt>
                <c:pt idx="14">
                  <c:v>166.88032100000001</c:v>
                </c:pt>
                <c:pt idx="15">
                  <c:v>125.614921</c:v>
                </c:pt>
                <c:pt idx="16">
                  <c:v>106.904061</c:v>
                </c:pt>
                <c:pt idx="17">
                  <c:v>93.437661000000006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7E4-440D-9FB3-75F8328E5C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0512031"/>
        <c:axId val="390511615"/>
      </c:barChart>
      <c:catAx>
        <c:axId val="390512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90511615"/>
        <c:crosses val="autoZero"/>
        <c:auto val="1"/>
        <c:lblAlgn val="ctr"/>
        <c:lblOffset val="100"/>
        <c:noMultiLvlLbl val="0"/>
      </c:catAx>
      <c:valAx>
        <c:axId val="390511615"/>
        <c:scaling>
          <c:orientation val="minMax"/>
          <c:max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905120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キーワード分析!$B$1</c:f>
              <c:strCache>
                <c:ptCount val="1"/>
                <c:pt idx="0">
                  <c:v>検索ボリューム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キーワード分析!$A$2:$A$9</c:f>
              <c:strCache>
                <c:ptCount val="8"/>
                <c:pt idx="0">
                  <c:v>住田町</c:v>
                </c:pt>
                <c:pt idx="1">
                  <c:v>大船渡市</c:v>
                </c:pt>
                <c:pt idx="2">
                  <c:v>陸前高田市</c:v>
                </c:pt>
                <c:pt idx="3">
                  <c:v>釜石市</c:v>
                </c:pt>
                <c:pt idx="4">
                  <c:v>遠野市</c:v>
                </c:pt>
                <c:pt idx="5">
                  <c:v>奥州市</c:v>
                </c:pt>
                <c:pt idx="6">
                  <c:v>一関市</c:v>
                </c:pt>
                <c:pt idx="7">
                  <c:v>盛岡市</c:v>
                </c:pt>
              </c:strCache>
            </c:strRef>
          </c:cat>
          <c:val>
            <c:numRef>
              <c:f>キーワード分析!$B$2:$B$9</c:f>
              <c:numCache>
                <c:formatCode>#,##0_);[Red]\(#,##0\)</c:formatCode>
                <c:ptCount val="8"/>
                <c:pt idx="0">
                  <c:v>1900</c:v>
                </c:pt>
                <c:pt idx="1">
                  <c:v>5400</c:v>
                </c:pt>
                <c:pt idx="2">
                  <c:v>9900</c:v>
                </c:pt>
                <c:pt idx="3">
                  <c:v>8100</c:v>
                </c:pt>
                <c:pt idx="4">
                  <c:v>5400</c:v>
                </c:pt>
                <c:pt idx="5">
                  <c:v>18100</c:v>
                </c:pt>
                <c:pt idx="6">
                  <c:v>9900</c:v>
                </c:pt>
                <c:pt idx="7">
                  <c:v>22200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B2-4ED9-AB5B-85592C3877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821455"/>
        <c:axId val="66821871"/>
      </c:barChart>
      <c:lineChart>
        <c:grouping val="standard"/>
        <c:varyColors val="0"/>
        <c:ser>
          <c:idx val="1"/>
          <c:order val="1"/>
          <c:tx>
            <c:strRef>
              <c:f>キーワード分析!$C$1</c:f>
              <c:strCache>
                <c:ptCount val="1"/>
                <c:pt idx="0">
                  <c:v>クリック単価(CPC)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2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キーワード分析!$A$2:$A$9</c:f>
              <c:strCache>
                <c:ptCount val="8"/>
                <c:pt idx="0">
                  <c:v>住田町</c:v>
                </c:pt>
                <c:pt idx="1">
                  <c:v>大船渡市</c:v>
                </c:pt>
                <c:pt idx="2">
                  <c:v>陸前高田市</c:v>
                </c:pt>
                <c:pt idx="3">
                  <c:v>釜石市</c:v>
                </c:pt>
                <c:pt idx="4">
                  <c:v>遠野市</c:v>
                </c:pt>
                <c:pt idx="5">
                  <c:v>奥州市</c:v>
                </c:pt>
                <c:pt idx="6">
                  <c:v>一関市</c:v>
                </c:pt>
                <c:pt idx="7">
                  <c:v>盛岡市</c:v>
                </c:pt>
              </c:strCache>
            </c:strRef>
          </c:cat>
          <c:val>
            <c:numRef>
              <c:f>キーワード分析!$C$2:$C$9</c:f>
              <c:numCache>
                <c:formatCode>#,##0.00_);[Red]\(#,##0.00\)</c:formatCode>
                <c:ptCount val="8"/>
                <c:pt idx="0">
                  <c:v>0</c:v>
                </c:pt>
                <c:pt idx="1">
                  <c:v>5.21</c:v>
                </c:pt>
                <c:pt idx="2">
                  <c:v>0</c:v>
                </c:pt>
                <c:pt idx="3">
                  <c:v>42.97</c:v>
                </c:pt>
                <c:pt idx="4">
                  <c:v>5.98</c:v>
                </c:pt>
                <c:pt idx="5">
                  <c:v>36.92</c:v>
                </c:pt>
                <c:pt idx="6">
                  <c:v>4.68</c:v>
                </c:pt>
                <c:pt idx="7">
                  <c:v>44.01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B2-4ED9-AB5B-85592C3877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2504207"/>
        <c:axId val="622492559"/>
      </c:lineChart>
      <c:catAx>
        <c:axId val="66821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66821871"/>
        <c:crosses val="autoZero"/>
        <c:auto val="1"/>
        <c:lblAlgn val="ctr"/>
        <c:lblOffset val="100"/>
        <c:noMultiLvlLbl val="0"/>
      </c:catAx>
      <c:valAx>
        <c:axId val="66821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66821455"/>
        <c:crosses val="autoZero"/>
        <c:crossBetween val="between"/>
      </c:valAx>
      <c:valAx>
        <c:axId val="622492559"/>
        <c:scaling>
          <c:orientation val="minMax"/>
        </c:scaling>
        <c:delete val="0"/>
        <c:axPos val="r"/>
        <c:numFmt formatCode="#,##0.00_);[Red]\(#,##0.0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2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622504207"/>
        <c:crosses val="max"/>
        <c:crossBetween val="between"/>
      </c:valAx>
      <c:catAx>
        <c:axId val="62250420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2249255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</c:chartSpace>
</file>

<file path=ppt/charts/chart1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サイト分析!$C$1</c:f>
              <c:strCache>
                <c:ptCount val="1"/>
                <c:pt idx="0">
                  <c:v>月間オーガニックトラフィック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7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3-4EE1-9511-2D60D09C19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サイト分析!$A$2:$A$9</c:f>
              <c:strCache>
                <c:ptCount val="8"/>
                <c:pt idx="0">
                  <c:v>town.sumita.iwate.jp</c:v>
                </c:pt>
                <c:pt idx="1">
                  <c:v>city.ofunato.iwate.jp</c:v>
                </c:pt>
                <c:pt idx="2">
                  <c:v>city.rikuzentakata.iwate.jp</c:v>
                </c:pt>
                <c:pt idx="3">
                  <c:v>city.kamaishi.iwate.jp</c:v>
                </c:pt>
                <c:pt idx="4">
                  <c:v>city.tono.iwate.jp</c:v>
                </c:pt>
                <c:pt idx="5">
                  <c:v>city.oshu.iwate.jp</c:v>
                </c:pt>
                <c:pt idx="6">
                  <c:v>city.ichinoseki.iwate.jp</c:v>
                </c:pt>
                <c:pt idx="7">
                  <c:v>city.morioka.iwate.jp</c:v>
                </c:pt>
              </c:strCache>
            </c:strRef>
          </c:cat>
          <c:val>
            <c:numRef>
              <c:f>サイト分析!$C$2:$C$9</c:f>
              <c:numCache>
                <c:formatCode>#,##0_);[Red]\(#,##0\)</c:formatCode>
                <c:ptCount val="8"/>
                <c:pt idx="0">
                  <c:v>1421</c:v>
                </c:pt>
                <c:pt idx="1">
                  <c:v>11340</c:v>
                </c:pt>
                <c:pt idx="2">
                  <c:v>19115</c:v>
                </c:pt>
                <c:pt idx="3">
                  <c:v>10031</c:v>
                </c:pt>
                <c:pt idx="4">
                  <c:v>5971</c:v>
                </c:pt>
                <c:pt idx="5">
                  <c:v>18917</c:v>
                </c:pt>
                <c:pt idx="6">
                  <c:v>19105</c:v>
                </c:pt>
                <c:pt idx="7">
                  <c:v>60381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63-4EE1-9511-2D60D09C19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2517935"/>
        <c:axId val="622529167"/>
      </c:barChart>
      <c:lineChart>
        <c:grouping val="standard"/>
        <c:varyColors val="0"/>
        <c:ser>
          <c:idx val="1"/>
          <c:order val="1"/>
          <c:tx>
            <c:strRef>
              <c:f>サイト分析!$D$1</c:f>
              <c:strCache>
                <c:ptCount val="1"/>
                <c:pt idx="0">
                  <c:v>ドメインスコア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2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サイト分析!$A$2:$A$9</c:f>
              <c:strCache>
                <c:ptCount val="8"/>
                <c:pt idx="0">
                  <c:v>town.sumita.iwate.jp</c:v>
                </c:pt>
                <c:pt idx="1">
                  <c:v>city.ofunato.iwate.jp</c:v>
                </c:pt>
                <c:pt idx="2">
                  <c:v>city.rikuzentakata.iwate.jp</c:v>
                </c:pt>
                <c:pt idx="3">
                  <c:v>city.kamaishi.iwate.jp</c:v>
                </c:pt>
                <c:pt idx="4">
                  <c:v>city.tono.iwate.jp</c:v>
                </c:pt>
                <c:pt idx="5">
                  <c:v>city.oshu.iwate.jp</c:v>
                </c:pt>
                <c:pt idx="6">
                  <c:v>city.ichinoseki.iwate.jp</c:v>
                </c:pt>
                <c:pt idx="7">
                  <c:v>city.morioka.iwate.jp</c:v>
                </c:pt>
              </c:strCache>
            </c:strRef>
          </c:cat>
          <c:val>
            <c:numRef>
              <c:f>サイト分析!$D$2:$D$9</c:f>
              <c:numCache>
                <c:formatCode>#,##0_);[Red]\(#,##0\)</c:formatCode>
                <c:ptCount val="8"/>
                <c:pt idx="0">
                  <c:v>55</c:v>
                </c:pt>
                <c:pt idx="1">
                  <c:v>68</c:v>
                </c:pt>
                <c:pt idx="2">
                  <c:v>64</c:v>
                </c:pt>
                <c:pt idx="3">
                  <c:v>71</c:v>
                </c:pt>
                <c:pt idx="4">
                  <c:v>62</c:v>
                </c:pt>
                <c:pt idx="5">
                  <c:v>67</c:v>
                </c:pt>
                <c:pt idx="6">
                  <c:v>70</c:v>
                </c:pt>
                <c:pt idx="7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263-4EE1-9511-2D60D09C19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816879"/>
        <c:axId val="66828943"/>
      </c:lineChart>
      <c:catAx>
        <c:axId val="622517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622529167"/>
        <c:crosses val="autoZero"/>
        <c:auto val="1"/>
        <c:lblAlgn val="ctr"/>
        <c:lblOffset val="100"/>
        <c:noMultiLvlLbl val="0"/>
      </c:catAx>
      <c:valAx>
        <c:axId val="6225291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622517935"/>
        <c:crosses val="autoZero"/>
        <c:crossBetween val="between"/>
      </c:valAx>
      <c:valAx>
        <c:axId val="66828943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2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66816879"/>
        <c:crosses val="max"/>
        <c:crossBetween val="between"/>
      </c:valAx>
      <c:catAx>
        <c:axId val="6681687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682894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r>
              <a:rPr lang="ja-JP"/>
              <a:t>令和</a:t>
            </a:r>
            <a:r>
              <a:rPr lang="en-US"/>
              <a:t>27</a:t>
            </a:r>
            <a:r>
              <a:rPr lang="ja-JP"/>
              <a:t>年（</a:t>
            </a:r>
            <a:r>
              <a:rPr lang="en-US"/>
              <a:t>2045</a:t>
            </a:r>
            <a:r>
              <a:rPr lang="ja-JP"/>
              <a:t>）</a:t>
            </a:r>
          </a:p>
        </c:rich>
      </c:tx>
      <c:layout>
        <c:manualLayout>
          <c:xMode val="edge"/>
          <c:yMode val="edge"/>
          <c:x val="0.2906761603375527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1029973118279569"/>
          <c:y val="0.15249407407407409"/>
          <c:w val="0.77940053763440864"/>
          <c:h val="0.74703481481481482"/>
        </c:manualLayout>
      </c:layout>
      <c:barChart>
        <c:barDir val="bar"/>
        <c:grouping val="clustered"/>
        <c:varyColors val="0"/>
        <c:ser>
          <c:idx val="1"/>
          <c:order val="1"/>
          <c:tx>
            <c:strRef>
              <c:f>人口ピラミッド!$A$22</c:f>
              <c:strCache>
                <c:ptCount val="1"/>
                <c:pt idx="0">
                  <c:v>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人口ピラミッド!$B$3:$B$21</c:f>
              <c:strCache>
                <c:ptCount val="19"/>
                <c:pt idx="0">
                  <c:v>0-4歳</c:v>
                </c:pt>
                <c:pt idx="1">
                  <c:v>5-9歳</c:v>
                </c:pt>
                <c:pt idx="2">
                  <c:v>10-14歳</c:v>
                </c:pt>
                <c:pt idx="3">
                  <c:v>15-19歳</c:v>
                </c:pt>
                <c:pt idx="4">
                  <c:v>20-24歳</c:v>
                </c:pt>
                <c:pt idx="5">
                  <c:v>25-29歳</c:v>
                </c:pt>
                <c:pt idx="6">
                  <c:v>30-34歳</c:v>
                </c:pt>
                <c:pt idx="7">
                  <c:v>35-39歳</c:v>
                </c:pt>
                <c:pt idx="8">
                  <c:v>40-44歳</c:v>
                </c:pt>
                <c:pt idx="9">
                  <c:v>45-49歳</c:v>
                </c:pt>
                <c:pt idx="10">
                  <c:v>50-54歳</c:v>
                </c:pt>
                <c:pt idx="11">
                  <c:v>55-59歳</c:v>
                </c:pt>
                <c:pt idx="12">
                  <c:v>60-64歳</c:v>
                </c:pt>
                <c:pt idx="13">
                  <c:v>65-69歳</c:v>
                </c:pt>
                <c:pt idx="14">
                  <c:v>70-74歳</c:v>
                </c:pt>
                <c:pt idx="15">
                  <c:v>75-79歳</c:v>
                </c:pt>
                <c:pt idx="16">
                  <c:v>80-84歳</c:v>
                </c:pt>
                <c:pt idx="17">
                  <c:v>85-89歳</c:v>
                </c:pt>
                <c:pt idx="18">
                  <c:v>90歳以上</c:v>
                </c:pt>
              </c:strCache>
            </c:strRef>
          </c:cat>
          <c:val>
            <c:numRef>
              <c:f>人口ピラミッド!$I$22:$I$40</c:f>
              <c:numCache>
                <c:formatCode>General</c:formatCode>
                <c:ptCount val="19"/>
                <c:pt idx="0">
                  <c:v>15</c:v>
                </c:pt>
                <c:pt idx="1">
                  <c:v>20</c:v>
                </c:pt>
                <c:pt idx="2">
                  <c:v>27</c:v>
                </c:pt>
                <c:pt idx="3">
                  <c:v>27</c:v>
                </c:pt>
                <c:pt idx="4">
                  <c:v>16</c:v>
                </c:pt>
                <c:pt idx="5">
                  <c:v>17</c:v>
                </c:pt>
                <c:pt idx="6">
                  <c:v>22</c:v>
                </c:pt>
                <c:pt idx="7">
                  <c:v>30</c:v>
                </c:pt>
                <c:pt idx="8">
                  <c:v>36</c:v>
                </c:pt>
                <c:pt idx="9">
                  <c:v>34</c:v>
                </c:pt>
                <c:pt idx="10">
                  <c:v>56</c:v>
                </c:pt>
                <c:pt idx="11">
                  <c:v>103</c:v>
                </c:pt>
                <c:pt idx="12">
                  <c:v>114</c:v>
                </c:pt>
                <c:pt idx="13">
                  <c:v>107</c:v>
                </c:pt>
                <c:pt idx="14">
                  <c:v>131</c:v>
                </c:pt>
                <c:pt idx="15">
                  <c:v>137</c:v>
                </c:pt>
                <c:pt idx="16">
                  <c:v>137</c:v>
                </c:pt>
                <c:pt idx="17">
                  <c:v>134</c:v>
                </c:pt>
                <c:pt idx="18">
                  <c:v>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4A-4C62-9A4F-F03C4113D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49884832"/>
        <c:axId val="2049885664"/>
      </c:barChart>
      <c:barChart>
        <c:barDir val="bar"/>
        <c:grouping val="clustered"/>
        <c:varyColors val="0"/>
        <c:ser>
          <c:idx val="0"/>
          <c:order val="0"/>
          <c:tx>
            <c:strRef>
              <c:f>人口ピラミッド!$A$3</c:f>
              <c:strCache>
                <c:ptCount val="1"/>
                <c:pt idx="0">
                  <c:v>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'[国勢調査人口の推移.xlsx]5歳階級人口推移グラフ'!$A$4:$A$24</c:f>
              <c:strCache>
                <c:ptCount val="21"/>
                <c:pt idx="0">
                  <c:v>0～4歳</c:v>
                </c:pt>
                <c:pt idx="1">
                  <c:v>5～9歳</c:v>
                </c:pt>
                <c:pt idx="2">
                  <c:v>10～14歳</c:v>
                </c:pt>
                <c:pt idx="3">
                  <c:v>15～19歳</c:v>
                </c:pt>
                <c:pt idx="4">
                  <c:v>20～24歳</c:v>
                </c:pt>
                <c:pt idx="5">
                  <c:v>25～29歳</c:v>
                </c:pt>
                <c:pt idx="6">
                  <c:v>30～34歳</c:v>
                </c:pt>
                <c:pt idx="7">
                  <c:v>35～39歳</c:v>
                </c:pt>
                <c:pt idx="8">
                  <c:v>40～44歳</c:v>
                </c:pt>
                <c:pt idx="9">
                  <c:v>45～49歳</c:v>
                </c:pt>
                <c:pt idx="10">
                  <c:v>50～54歳</c:v>
                </c:pt>
                <c:pt idx="11">
                  <c:v>55～59歳</c:v>
                </c:pt>
                <c:pt idx="12">
                  <c:v>60～64歳</c:v>
                </c:pt>
                <c:pt idx="13">
                  <c:v>65～69歳</c:v>
                </c:pt>
                <c:pt idx="14">
                  <c:v>70～74歳</c:v>
                </c:pt>
                <c:pt idx="15">
                  <c:v>75～79歳</c:v>
                </c:pt>
                <c:pt idx="16">
                  <c:v>80～84歳</c:v>
                </c:pt>
                <c:pt idx="17">
                  <c:v>85～89歳</c:v>
                </c:pt>
                <c:pt idx="18">
                  <c:v>90～94歳</c:v>
                </c:pt>
                <c:pt idx="19">
                  <c:v>95～99歳</c:v>
                </c:pt>
                <c:pt idx="20">
                  <c:v>100歳以上</c:v>
                </c:pt>
              </c:strCache>
            </c:strRef>
          </c:cat>
          <c:val>
            <c:numRef>
              <c:f>人口ピラミッド!$I$3:$I$21</c:f>
              <c:numCache>
                <c:formatCode>General</c:formatCode>
                <c:ptCount val="19"/>
                <c:pt idx="0">
                  <c:v>16</c:v>
                </c:pt>
                <c:pt idx="1">
                  <c:v>20</c:v>
                </c:pt>
                <c:pt idx="2">
                  <c:v>29</c:v>
                </c:pt>
                <c:pt idx="3">
                  <c:v>29</c:v>
                </c:pt>
                <c:pt idx="4">
                  <c:v>18</c:v>
                </c:pt>
                <c:pt idx="5">
                  <c:v>23</c:v>
                </c:pt>
                <c:pt idx="6">
                  <c:v>28</c:v>
                </c:pt>
                <c:pt idx="7">
                  <c:v>42</c:v>
                </c:pt>
                <c:pt idx="8">
                  <c:v>44</c:v>
                </c:pt>
                <c:pt idx="9">
                  <c:v>62</c:v>
                </c:pt>
                <c:pt idx="10">
                  <c:v>90</c:v>
                </c:pt>
                <c:pt idx="11">
                  <c:v>128</c:v>
                </c:pt>
                <c:pt idx="12">
                  <c:v>135</c:v>
                </c:pt>
                <c:pt idx="13">
                  <c:v>145</c:v>
                </c:pt>
                <c:pt idx="14">
                  <c:v>145</c:v>
                </c:pt>
                <c:pt idx="15">
                  <c:v>132</c:v>
                </c:pt>
                <c:pt idx="16">
                  <c:v>138</c:v>
                </c:pt>
                <c:pt idx="17">
                  <c:v>112</c:v>
                </c:pt>
                <c:pt idx="18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4A-4C62-9A4F-F03C4113D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8551344"/>
        <c:axId val="150636624"/>
      </c:barChart>
      <c:catAx>
        <c:axId val="2049884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49885664"/>
        <c:crosses val="autoZero"/>
        <c:auto val="1"/>
        <c:lblAlgn val="ctr"/>
        <c:lblOffset val="100"/>
        <c:noMultiLvlLbl val="0"/>
      </c:catAx>
      <c:valAx>
        <c:axId val="2049885664"/>
        <c:scaling>
          <c:orientation val="minMax"/>
          <c:max val="400"/>
          <c:min val="-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49884832"/>
        <c:crosses val="autoZero"/>
        <c:crossBetween val="between"/>
        <c:majorUnit val="200"/>
      </c:valAx>
      <c:valAx>
        <c:axId val="150636624"/>
        <c:scaling>
          <c:orientation val="maxMin"/>
          <c:max val="400"/>
          <c:min val="-600"/>
        </c:scaling>
        <c:delete val="0"/>
        <c:axPos val="t"/>
        <c:numFmt formatCode="#,##0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8551344"/>
        <c:crosses val="max"/>
        <c:crossBetween val="between"/>
      </c:valAx>
      <c:catAx>
        <c:axId val="178551344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506366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solidFill>
        <a:schemeClr val="bg1">
          <a:lumMod val="50000"/>
        </a:schemeClr>
      </a:solidFill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r>
              <a:rPr lang="ja-JP"/>
              <a:t>令和</a:t>
            </a:r>
            <a:r>
              <a:rPr lang="en-US"/>
              <a:t>7</a:t>
            </a:r>
            <a:r>
              <a:rPr lang="ja-JP"/>
              <a:t>年（</a:t>
            </a:r>
            <a:r>
              <a:rPr lang="en-US"/>
              <a:t>2025</a:t>
            </a:r>
            <a:r>
              <a:rPr lang="ja-JP"/>
              <a:t>）</a:t>
            </a:r>
          </a:p>
        </c:rich>
      </c:tx>
      <c:layout>
        <c:manualLayout>
          <c:xMode val="edge"/>
          <c:yMode val="edge"/>
          <c:x val="0.3040759493670886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1029973118279569"/>
          <c:y val="0.15719777777777777"/>
          <c:w val="0.77940053763440864"/>
          <c:h val="0.74233111111111116"/>
        </c:manualLayout>
      </c:layout>
      <c:barChart>
        <c:barDir val="bar"/>
        <c:grouping val="clustered"/>
        <c:varyColors val="0"/>
        <c:ser>
          <c:idx val="1"/>
          <c:order val="1"/>
          <c:tx>
            <c:strRef>
              <c:f>人口ピラミッド!$A$22</c:f>
              <c:strCache>
                <c:ptCount val="1"/>
                <c:pt idx="0">
                  <c:v>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人口ピラミッド!$B$3:$B$21</c:f>
              <c:strCache>
                <c:ptCount val="19"/>
                <c:pt idx="0">
                  <c:v>0-4歳</c:v>
                </c:pt>
                <c:pt idx="1">
                  <c:v>5-9歳</c:v>
                </c:pt>
                <c:pt idx="2">
                  <c:v>10-14歳</c:v>
                </c:pt>
                <c:pt idx="3">
                  <c:v>15-19歳</c:v>
                </c:pt>
                <c:pt idx="4">
                  <c:v>20-24歳</c:v>
                </c:pt>
                <c:pt idx="5">
                  <c:v>25-29歳</c:v>
                </c:pt>
                <c:pt idx="6">
                  <c:v>30-34歳</c:v>
                </c:pt>
                <c:pt idx="7">
                  <c:v>35-39歳</c:v>
                </c:pt>
                <c:pt idx="8">
                  <c:v>40-44歳</c:v>
                </c:pt>
                <c:pt idx="9">
                  <c:v>45-49歳</c:v>
                </c:pt>
                <c:pt idx="10">
                  <c:v>50-54歳</c:v>
                </c:pt>
                <c:pt idx="11">
                  <c:v>55-59歳</c:v>
                </c:pt>
                <c:pt idx="12">
                  <c:v>60-64歳</c:v>
                </c:pt>
                <c:pt idx="13">
                  <c:v>65-69歳</c:v>
                </c:pt>
                <c:pt idx="14">
                  <c:v>70-74歳</c:v>
                </c:pt>
                <c:pt idx="15">
                  <c:v>75-79歳</c:v>
                </c:pt>
                <c:pt idx="16">
                  <c:v>80-84歳</c:v>
                </c:pt>
                <c:pt idx="17">
                  <c:v>85-89歳</c:v>
                </c:pt>
                <c:pt idx="18">
                  <c:v>90歳以上</c:v>
                </c:pt>
              </c:strCache>
            </c:strRef>
          </c:cat>
          <c:val>
            <c:numRef>
              <c:f>人口ピラミッド!$G$22:$G$40</c:f>
              <c:numCache>
                <c:formatCode>General</c:formatCode>
                <c:ptCount val="19"/>
                <c:pt idx="0">
                  <c:v>40</c:v>
                </c:pt>
                <c:pt idx="1">
                  <c:v>51</c:v>
                </c:pt>
                <c:pt idx="2">
                  <c:v>61</c:v>
                </c:pt>
                <c:pt idx="3">
                  <c:v>65</c:v>
                </c:pt>
                <c:pt idx="4">
                  <c:v>39</c:v>
                </c:pt>
                <c:pt idx="5">
                  <c:v>33</c:v>
                </c:pt>
                <c:pt idx="6">
                  <c:v>53</c:v>
                </c:pt>
                <c:pt idx="7">
                  <c:v>100</c:v>
                </c:pt>
                <c:pt idx="8">
                  <c:v>110</c:v>
                </c:pt>
                <c:pt idx="9">
                  <c:v>108</c:v>
                </c:pt>
                <c:pt idx="10">
                  <c:v>140</c:v>
                </c:pt>
                <c:pt idx="11">
                  <c:v>151</c:v>
                </c:pt>
                <c:pt idx="12">
                  <c:v>162</c:v>
                </c:pt>
                <c:pt idx="13">
                  <c:v>192</c:v>
                </c:pt>
                <c:pt idx="14">
                  <c:v>213</c:v>
                </c:pt>
                <c:pt idx="15">
                  <c:v>217</c:v>
                </c:pt>
                <c:pt idx="16">
                  <c:v>206</c:v>
                </c:pt>
                <c:pt idx="17">
                  <c:v>180</c:v>
                </c:pt>
                <c:pt idx="18">
                  <c:v>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AA-41A2-979D-8F415AE354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49884832"/>
        <c:axId val="2049885664"/>
      </c:barChart>
      <c:barChart>
        <c:barDir val="bar"/>
        <c:grouping val="clustered"/>
        <c:varyColors val="0"/>
        <c:ser>
          <c:idx val="0"/>
          <c:order val="0"/>
          <c:tx>
            <c:strRef>
              <c:f>人口ピラミッド!$A$3</c:f>
              <c:strCache>
                <c:ptCount val="1"/>
                <c:pt idx="0">
                  <c:v>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'[2]5歳階級人口推移グラフ'!$A$4:$A$24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cat>
          <c:val>
            <c:numRef>
              <c:f>人口ピラミッド!$G$3:$G$21</c:f>
              <c:numCache>
                <c:formatCode>General</c:formatCode>
                <c:ptCount val="19"/>
                <c:pt idx="0">
                  <c:v>42</c:v>
                </c:pt>
                <c:pt idx="1">
                  <c:v>53</c:v>
                </c:pt>
                <c:pt idx="2">
                  <c:v>60</c:v>
                </c:pt>
                <c:pt idx="3">
                  <c:v>69</c:v>
                </c:pt>
                <c:pt idx="4">
                  <c:v>36</c:v>
                </c:pt>
                <c:pt idx="5">
                  <c:v>50</c:v>
                </c:pt>
                <c:pt idx="6">
                  <c:v>78</c:v>
                </c:pt>
                <c:pt idx="7">
                  <c:v>122</c:v>
                </c:pt>
                <c:pt idx="8">
                  <c:v>126</c:v>
                </c:pt>
                <c:pt idx="9">
                  <c:v>145</c:v>
                </c:pt>
                <c:pt idx="10">
                  <c:v>159</c:v>
                </c:pt>
                <c:pt idx="11">
                  <c:v>155</c:v>
                </c:pt>
                <c:pt idx="12">
                  <c:v>204</c:v>
                </c:pt>
                <c:pt idx="13">
                  <c:v>228</c:v>
                </c:pt>
                <c:pt idx="14">
                  <c:v>233</c:v>
                </c:pt>
                <c:pt idx="15">
                  <c:v>203</c:v>
                </c:pt>
                <c:pt idx="16">
                  <c:v>127</c:v>
                </c:pt>
                <c:pt idx="17">
                  <c:v>106</c:v>
                </c:pt>
                <c:pt idx="18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AA-41A2-979D-8F415AE354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8551344"/>
        <c:axId val="150636624"/>
      </c:barChart>
      <c:catAx>
        <c:axId val="2049884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49885664"/>
        <c:crosses val="autoZero"/>
        <c:auto val="1"/>
        <c:lblAlgn val="ctr"/>
        <c:lblOffset val="100"/>
        <c:noMultiLvlLbl val="0"/>
      </c:catAx>
      <c:valAx>
        <c:axId val="2049885664"/>
        <c:scaling>
          <c:orientation val="minMax"/>
          <c:max val="400"/>
          <c:min val="-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49884832"/>
        <c:crosses val="autoZero"/>
        <c:crossBetween val="between"/>
        <c:majorUnit val="200"/>
      </c:valAx>
      <c:valAx>
        <c:axId val="150636624"/>
        <c:scaling>
          <c:orientation val="maxMin"/>
          <c:max val="400"/>
          <c:min val="-600"/>
        </c:scaling>
        <c:delete val="0"/>
        <c:axPos val="t"/>
        <c:numFmt formatCode="#,##0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8551344"/>
        <c:crosses val="max"/>
        <c:crossBetween val="between"/>
      </c:valAx>
      <c:catAx>
        <c:axId val="178551344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506366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solidFill>
        <a:schemeClr val="bg1">
          <a:lumMod val="50000"/>
        </a:schemeClr>
      </a:solidFill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446261290509419E-2"/>
          <c:y val="3.2686977211960656E-2"/>
          <c:w val="0.90310747741898112"/>
          <c:h val="0.825137733951480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増減内訳!$A$8</c:f>
              <c:strCache>
                <c:ptCount val="1"/>
                <c:pt idx="0">
                  <c:v>自然増減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増減内訳!$B$3:$AM$3</c:f>
              <c:strCache>
                <c:ptCount val="38"/>
                <c:pt idx="0">
                  <c:v>S56(1981)</c:v>
                </c:pt>
                <c:pt idx="1">
                  <c:v>S57(1982)</c:v>
                </c:pt>
                <c:pt idx="2">
                  <c:v>S58(1983)</c:v>
                </c:pt>
                <c:pt idx="3">
                  <c:v>S59(1984)</c:v>
                </c:pt>
                <c:pt idx="4">
                  <c:v>S60(1985)</c:v>
                </c:pt>
                <c:pt idx="5">
                  <c:v>S61(1986)</c:v>
                </c:pt>
                <c:pt idx="6">
                  <c:v>S62(1987)</c:v>
                </c:pt>
                <c:pt idx="7">
                  <c:v>S63(1988)</c:v>
                </c:pt>
                <c:pt idx="8">
                  <c:v>H1(1989)</c:v>
                </c:pt>
                <c:pt idx="9">
                  <c:v>H2(1990)</c:v>
                </c:pt>
                <c:pt idx="10">
                  <c:v>H3(1991)</c:v>
                </c:pt>
                <c:pt idx="11">
                  <c:v>H4(1992)</c:v>
                </c:pt>
                <c:pt idx="12">
                  <c:v>H5(1993)</c:v>
                </c:pt>
                <c:pt idx="13">
                  <c:v>H6(1994)</c:v>
                </c:pt>
                <c:pt idx="14">
                  <c:v>H7(1995)</c:v>
                </c:pt>
                <c:pt idx="15">
                  <c:v>H8(1996)</c:v>
                </c:pt>
                <c:pt idx="16">
                  <c:v>H9(1997)</c:v>
                </c:pt>
                <c:pt idx="17">
                  <c:v>H10(1998)</c:v>
                </c:pt>
                <c:pt idx="18">
                  <c:v>H11(1999)</c:v>
                </c:pt>
                <c:pt idx="19">
                  <c:v>H12(2000)</c:v>
                </c:pt>
                <c:pt idx="20">
                  <c:v>H13(2001)</c:v>
                </c:pt>
                <c:pt idx="21">
                  <c:v>H14(2002)</c:v>
                </c:pt>
                <c:pt idx="22">
                  <c:v>H15(2003)</c:v>
                </c:pt>
                <c:pt idx="23">
                  <c:v>H16(2004)</c:v>
                </c:pt>
                <c:pt idx="24">
                  <c:v>H17(2005)</c:v>
                </c:pt>
                <c:pt idx="25">
                  <c:v>H18(2006)</c:v>
                </c:pt>
                <c:pt idx="26">
                  <c:v>H19(2007)</c:v>
                </c:pt>
                <c:pt idx="27">
                  <c:v>H20(2008)</c:v>
                </c:pt>
                <c:pt idx="28">
                  <c:v>H21(2009)</c:v>
                </c:pt>
                <c:pt idx="29">
                  <c:v>H22(2010)</c:v>
                </c:pt>
                <c:pt idx="30">
                  <c:v>H23(2011)</c:v>
                </c:pt>
                <c:pt idx="31">
                  <c:v>H24(2012)</c:v>
                </c:pt>
                <c:pt idx="32">
                  <c:v>H25(2013)</c:v>
                </c:pt>
                <c:pt idx="33">
                  <c:v>H26(2014)</c:v>
                </c:pt>
                <c:pt idx="34">
                  <c:v>H27(2015)</c:v>
                </c:pt>
                <c:pt idx="35">
                  <c:v>H28(2016)</c:v>
                </c:pt>
                <c:pt idx="36">
                  <c:v>H29(2017)</c:v>
                </c:pt>
                <c:pt idx="37">
                  <c:v>H30(2018)</c:v>
                </c:pt>
              </c:strCache>
            </c:strRef>
          </c:cat>
          <c:val>
            <c:numRef>
              <c:f>増減内訳!$B$8:$AM$8</c:f>
              <c:numCache>
                <c:formatCode>#,##0_);[Red]\(#,##0\)</c:formatCode>
                <c:ptCount val="38"/>
                <c:pt idx="0">
                  <c:v>11</c:v>
                </c:pt>
                <c:pt idx="1">
                  <c:v>-4</c:v>
                </c:pt>
                <c:pt idx="2">
                  <c:v>33</c:v>
                </c:pt>
                <c:pt idx="3">
                  <c:v>10</c:v>
                </c:pt>
                <c:pt idx="4">
                  <c:v>20</c:v>
                </c:pt>
                <c:pt idx="5">
                  <c:v>-12</c:v>
                </c:pt>
                <c:pt idx="6">
                  <c:v>-27</c:v>
                </c:pt>
                <c:pt idx="7">
                  <c:v>-7</c:v>
                </c:pt>
                <c:pt idx="8">
                  <c:v>0</c:v>
                </c:pt>
                <c:pt idx="9">
                  <c:v>-32</c:v>
                </c:pt>
                <c:pt idx="10">
                  <c:v>-37</c:v>
                </c:pt>
                <c:pt idx="11">
                  <c:v>-37</c:v>
                </c:pt>
                <c:pt idx="12">
                  <c:v>-32</c:v>
                </c:pt>
                <c:pt idx="13">
                  <c:v>-9</c:v>
                </c:pt>
                <c:pt idx="14">
                  <c:v>-48</c:v>
                </c:pt>
                <c:pt idx="15">
                  <c:v>-40</c:v>
                </c:pt>
                <c:pt idx="16">
                  <c:v>-83</c:v>
                </c:pt>
                <c:pt idx="17">
                  <c:v>-57</c:v>
                </c:pt>
                <c:pt idx="18">
                  <c:v>-68</c:v>
                </c:pt>
                <c:pt idx="19">
                  <c:v>-45</c:v>
                </c:pt>
                <c:pt idx="20">
                  <c:v>-66</c:v>
                </c:pt>
                <c:pt idx="21">
                  <c:v>-66</c:v>
                </c:pt>
                <c:pt idx="22">
                  <c:v>-67</c:v>
                </c:pt>
                <c:pt idx="23">
                  <c:v>-73</c:v>
                </c:pt>
                <c:pt idx="24">
                  <c:v>-70</c:v>
                </c:pt>
                <c:pt idx="25">
                  <c:v>-71</c:v>
                </c:pt>
                <c:pt idx="26">
                  <c:v>-75</c:v>
                </c:pt>
                <c:pt idx="27">
                  <c:v>-90</c:v>
                </c:pt>
                <c:pt idx="28">
                  <c:v>-89</c:v>
                </c:pt>
                <c:pt idx="29">
                  <c:v>-93</c:v>
                </c:pt>
                <c:pt idx="30">
                  <c:v>-83</c:v>
                </c:pt>
                <c:pt idx="31">
                  <c:v>-91</c:v>
                </c:pt>
                <c:pt idx="32">
                  <c:v>-103</c:v>
                </c:pt>
                <c:pt idx="33">
                  <c:v>-79</c:v>
                </c:pt>
                <c:pt idx="34">
                  <c:v>-91</c:v>
                </c:pt>
                <c:pt idx="35">
                  <c:v>-89</c:v>
                </c:pt>
                <c:pt idx="36">
                  <c:v>-80</c:v>
                </c:pt>
                <c:pt idx="37">
                  <c:v>-87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33-4EAE-AD3A-E9E247C786CD}"/>
            </c:ext>
          </c:extLst>
        </c:ser>
        <c:ser>
          <c:idx val="1"/>
          <c:order val="1"/>
          <c:tx>
            <c:strRef>
              <c:f>増減内訳!$A$9</c:f>
              <c:strCache>
                <c:ptCount val="1"/>
                <c:pt idx="0">
                  <c:v>社会増減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増減内訳!$B$3:$AM$3</c:f>
              <c:strCache>
                <c:ptCount val="38"/>
                <c:pt idx="0">
                  <c:v>S56(1981)</c:v>
                </c:pt>
                <c:pt idx="1">
                  <c:v>S57(1982)</c:v>
                </c:pt>
                <c:pt idx="2">
                  <c:v>S58(1983)</c:v>
                </c:pt>
                <c:pt idx="3">
                  <c:v>S59(1984)</c:v>
                </c:pt>
                <c:pt idx="4">
                  <c:v>S60(1985)</c:v>
                </c:pt>
                <c:pt idx="5">
                  <c:v>S61(1986)</c:v>
                </c:pt>
                <c:pt idx="6">
                  <c:v>S62(1987)</c:v>
                </c:pt>
                <c:pt idx="7">
                  <c:v>S63(1988)</c:v>
                </c:pt>
                <c:pt idx="8">
                  <c:v>H1(1989)</c:v>
                </c:pt>
                <c:pt idx="9">
                  <c:v>H2(1990)</c:v>
                </c:pt>
                <c:pt idx="10">
                  <c:v>H3(1991)</c:v>
                </c:pt>
                <c:pt idx="11">
                  <c:v>H4(1992)</c:v>
                </c:pt>
                <c:pt idx="12">
                  <c:v>H5(1993)</c:v>
                </c:pt>
                <c:pt idx="13">
                  <c:v>H6(1994)</c:v>
                </c:pt>
                <c:pt idx="14">
                  <c:v>H7(1995)</c:v>
                </c:pt>
                <c:pt idx="15">
                  <c:v>H8(1996)</c:v>
                </c:pt>
                <c:pt idx="16">
                  <c:v>H9(1997)</c:v>
                </c:pt>
                <c:pt idx="17">
                  <c:v>H10(1998)</c:v>
                </c:pt>
                <c:pt idx="18">
                  <c:v>H11(1999)</c:v>
                </c:pt>
                <c:pt idx="19">
                  <c:v>H12(2000)</c:v>
                </c:pt>
                <c:pt idx="20">
                  <c:v>H13(2001)</c:v>
                </c:pt>
                <c:pt idx="21">
                  <c:v>H14(2002)</c:v>
                </c:pt>
                <c:pt idx="22">
                  <c:v>H15(2003)</c:v>
                </c:pt>
                <c:pt idx="23">
                  <c:v>H16(2004)</c:v>
                </c:pt>
                <c:pt idx="24">
                  <c:v>H17(2005)</c:v>
                </c:pt>
                <c:pt idx="25">
                  <c:v>H18(2006)</c:v>
                </c:pt>
                <c:pt idx="26">
                  <c:v>H19(2007)</c:v>
                </c:pt>
                <c:pt idx="27">
                  <c:v>H20(2008)</c:v>
                </c:pt>
                <c:pt idx="28">
                  <c:v>H21(2009)</c:v>
                </c:pt>
                <c:pt idx="29">
                  <c:v>H22(2010)</c:v>
                </c:pt>
                <c:pt idx="30">
                  <c:v>H23(2011)</c:v>
                </c:pt>
                <c:pt idx="31">
                  <c:v>H24(2012)</c:v>
                </c:pt>
                <c:pt idx="32">
                  <c:v>H25(2013)</c:v>
                </c:pt>
                <c:pt idx="33">
                  <c:v>H26(2014)</c:v>
                </c:pt>
                <c:pt idx="34">
                  <c:v>H27(2015)</c:v>
                </c:pt>
                <c:pt idx="35">
                  <c:v>H28(2016)</c:v>
                </c:pt>
                <c:pt idx="36">
                  <c:v>H29(2017)</c:v>
                </c:pt>
                <c:pt idx="37">
                  <c:v>H30(2018)</c:v>
                </c:pt>
              </c:strCache>
            </c:strRef>
          </c:cat>
          <c:val>
            <c:numRef>
              <c:f>増減内訳!$B$9:$AM$9</c:f>
              <c:numCache>
                <c:formatCode>#,##0_);[Red]\(#,##0\)</c:formatCode>
                <c:ptCount val="38"/>
                <c:pt idx="0">
                  <c:v>-70</c:v>
                </c:pt>
                <c:pt idx="1">
                  <c:v>-167</c:v>
                </c:pt>
                <c:pt idx="2">
                  <c:v>-181</c:v>
                </c:pt>
                <c:pt idx="3">
                  <c:v>-114</c:v>
                </c:pt>
                <c:pt idx="4">
                  <c:v>-59</c:v>
                </c:pt>
                <c:pt idx="5">
                  <c:v>-84</c:v>
                </c:pt>
                <c:pt idx="6">
                  <c:v>-90</c:v>
                </c:pt>
                <c:pt idx="7">
                  <c:v>-148</c:v>
                </c:pt>
                <c:pt idx="8">
                  <c:v>-58</c:v>
                </c:pt>
                <c:pt idx="9">
                  <c:v>-99</c:v>
                </c:pt>
                <c:pt idx="10">
                  <c:v>-54</c:v>
                </c:pt>
                <c:pt idx="11">
                  <c:v>-58</c:v>
                </c:pt>
                <c:pt idx="12">
                  <c:v>-69</c:v>
                </c:pt>
                <c:pt idx="13">
                  <c:v>-38</c:v>
                </c:pt>
                <c:pt idx="14">
                  <c:v>-45</c:v>
                </c:pt>
                <c:pt idx="15">
                  <c:v>-19</c:v>
                </c:pt>
                <c:pt idx="16">
                  <c:v>-84</c:v>
                </c:pt>
                <c:pt idx="17">
                  <c:v>-11</c:v>
                </c:pt>
                <c:pt idx="18">
                  <c:v>-30</c:v>
                </c:pt>
                <c:pt idx="19">
                  <c:v>-44</c:v>
                </c:pt>
                <c:pt idx="20">
                  <c:v>-31</c:v>
                </c:pt>
                <c:pt idx="21">
                  <c:v>-43</c:v>
                </c:pt>
                <c:pt idx="22">
                  <c:v>-29</c:v>
                </c:pt>
                <c:pt idx="23">
                  <c:v>-38</c:v>
                </c:pt>
                <c:pt idx="24">
                  <c:v>-47</c:v>
                </c:pt>
                <c:pt idx="25">
                  <c:v>-76</c:v>
                </c:pt>
                <c:pt idx="26">
                  <c:v>-72</c:v>
                </c:pt>
                <c:pt idx="27">
                  <c:v>-35</c:v>
                </c:pt>
                <c:pt idx="28">
                  <c:v>-3</c:v>
                </c:pt>
                <c:pt idx="29">
                  <c:v>-26</c:v>
                </c:pt>
                <c:pt idx="30">
                  <c:v>87</c:v>
                </c:pt>
                <c:pt idx="31">
                  <c:v>-28</c:v>
                </c:pt>
                <c:pt idx="32">
                  <c:v>-18</c:v>
                </c:pt>
                <c:pt idx="33">
                  <c:v>-33</c:v>
                </c:pt>
                <c:pt idx="34">
                  <c:v>-48</c:v>
                </c:pt>
                <c:pt idx="35">
                  <c:v>9</c:v>
                </c:pt>
                <c:pt idx="36">
                  <c:v>-74</c:v>
                </c:pt>
                <c:pt idx="37">
                  <c:v>-67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33-4EAE-AD3A-E9E247C786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40778160"/>
        <c:axId val="1740775664"/>
      </c:barChart>
      <c:lineChart>
        <c:grouping val="standard"/>
        <c:varyColors val="0"/>
        <c:ser>
          <c:idx val="2"/>
          <c:order val="2"/>
          <c:tx>
            <c:strRef>
              <c:f>増減内訳!$A$10</c:f>
              <c:strCache>
                <c:ptCount val="1"/>
                <c:pt idx="0">
                  <c:v>人口増減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増減内訳!$B$3:$AM$3</c:f>
              <c:strCache>
                <c:ptCount val="38"/>
                <c:pt idx="0">
                  <c:v>S56(1981)</c:v>
                </c:pt>
                <c:pt idx="1">
                  <c:v>S57(1982)</c:v>
                </c:pt>
                <c:pt idx="2">
                  <c:v>S58(1983)</c:v>
                </c:pt>
                <c:pt idx="3">
                  <c:v>S59(1984)</c:v>
                </c:pt>
                <c:pt idx="4">
                  <c:v>S60(1985)</c:v>
                </c:pt>
                <c:pt idx="5">
                  <c:v>S61(1986)</c:v>
                </c:pt>
                <c:pt idx="6">
                  <c:v>S62(1987)</c:v>
                </c:pt>
                <c:pt idx="7">
                  <c:v>S63(1988)</c:v>
                </c:pt>
                <c:pt idx="8">
                  <c:v>H1(1989)</c:v>
                </c:pt>
                <c:pt idx="9">
                  <c:v>H2(1990)</c:v>
                </c:pt>
                <c:pt idx="10">
                  <c:v>H3(1991)</c:v>
                </c:pt>
                <c:pt idx="11">
                  <c:v>H4(1992)</c:v>
                </c:pt>
                <c:pt idx="12">
                  <c:v>H5(1993)</c:v>
                </c:pt>
                <c:pt idx="13">
                  <c:v>H6(1994)</c:v>
                </c:pt>
                <c:pt idx="14">
                  <c:v>H7(1995)</c:v>
                </c:pt>
                <c:pt idx="15">
                  <c:v>H8(1996)</c:v>
                </c:pt>
                <c:pt idx="16">
                  <c:v>H9(1997)</c:v>
                </c:pt>
                <c:pt idx="17">
                  <c:v>H10(1998)</c:v>
                </c:pt>
                <c:pt idx="18">
                  <c:v>H11(1999)</c:v>
                </c:pt>
                <c:pt idx="19">
                  <c:v>H12(2000)</c:v>
                </c:pt>
                <c:pt idx="20">
                  <c:v>H13(2001)</c:v>
                </c:pt>
                <c:pt idx="21">
                  <c:v>H14(2002)</c:v>
                </c:pt>
                <c:pt idx="22">
                  <c:v>H15(2003)</c:v>
                </c:pt>
                <c:pt idx="23">
                  <c:v>H16(2004)</c:v>
                </c:pt>
                <c:pt idx="24">
                  <c:v>H17(2005)</c:v>
                </c:pt>
                <c:pt idx="25">
                  <c:v>H18(2006)</c:v>
                </c:pt>
                <c:pt idx="26">
                  <c:v>H19(2007)</c:v>
                </c:pt>
                <c:pt idx="27">
                  <c:v>H20(2008)</c:v>
                </c:pt>
                <c:pt idx="28">
                  <c:v>H21(2009)</c:v>
                </c:pt>
                <c:pt idx="29">
                  <c:v>H22(2010)</c:v>
                </c:pt>
                <c:pt idx="30">
                  <c:v>H23(2011)</c:v>
                </c:pt>
                <c:pt idx="31">
                  <c:v>H24(2012)</c:v>
                </c:pt>
                <c:pt idx="32">
                  <c:v>H25(2013)</c:v>
                </c:pt>
                <c:pt idx="33">
                  <c:v>H26(2014)</c:v>
                </c:pt>
                <c:pt idx="34">
                  <c:v>H27(2015)</c:v>
                </c:pt>
                <c:pt idx="35">
                  <c:v>H28(2016)</c:v>
                </c:pt>
                <c:pt idx="36">
                  <c:v>H29(2017)</c:v>
                </c:pt>
                <c:pt idx="37">
                  <c:v>H30(2018)</c:v>
                </c:pt>
              </c:strCache>
            </c:strRef>
          </c:cat>
          <c:val>
            <c:numRef>
              <c:f>増減内訳!$B$10:$AM$10</c:f>
              <c:numCache>
                <c:formatCode>#,##0_);[Red]\(#,##0\)</c:formatCode>
                <c:ptCount val="38"/>
                <c:pt idx="0">
                  <c:v>-59</c:v>
                </c:pt>
                <c:pt idx="1">
                  <c:v>-171</c:v>
                </c:pt>
                <c:pt idx="2">
                  <c:v>-148</c:v>
                </c:pt>
                <c:pt idx="3">
                  <c:v>-104</c:v>
                </c:pt>
                <c:pt idx="4">
                  <c:v>-39</c:v>
                </c:pt>
                <c:pt idx="5">
                  <c:v>-96</c:v>
                </c:pt>
                <c:pt idx="6">
                  <c:v>-117</c:v>
                </c:pt>
                <c:pt idx="7">
                  <c:v>-155</c:v>
                </c:pt>
                <c:pt idx="8">
                  <c:v>-58</c:v>
                </c:pt>
                <c:pt idx="9">
                  <c:v>-131</c:v>
                </c:pt>
                <c:pt idx="10">
                  <c:v>-91</c:v>
                </c:pt>
                <c:pt idx="11">
                  <c:v>-95</c:v>
                </c:pt>
                <c:pt idx="12">
                  <c:v>-101</c:v>
                </c:pt>
                <c:pt idx="13">
                  <c:v>-47</c:v>
                </c:pt>
                <c:pt idx="14">
                  <c:v>-93</c:v>
                </c:pt>
                <c:pt idx="15">
                  <c:v>-59</c:v>
                </c:pt>
                <c:pt idx="16">
                  <c:v>-167</c:v>
                </c:pt>
                <c:pt idx="17">
                  <c:v>-68</c:v>
                </c:pt>
                <c:pt idx="18">
                  <c:v>-98</c:v>
                </c:pt>
                <c:pt idx="19">
                  <c:v>-89</c:v>
                </c:pt>
                <c:pt idx="20">
                  <c:v>-97</c:v>
                </c:pt>
                <c:pt idx="21">
                  <c:v>-109</c:v>
                </c:pt>
                <c:pt idx="22">
                  <c:v>-96</c:v>
                </c:pt>
                <c:pt idx="23">
                  <c:v>-111</c:v>
                </c:pt>
                <c:pt idx="24">
                  <c:v>-117</c:v>
                </c:pt>
                <c:pt idx="25">
                  <c:v>-147</c:v>
                </c:pt>
                <c:pt idx="26">
                  <c:v>-147</c:v>
                </c:pt>
                <c:pt idx="27">
                  <c:v>-125</c:v>
                </c:pt>
                <c:pt idx="28">
                  <c:v>-92</c:v>
                </c:pt>
                <c:pt idx="29">
                  <c:v>-119</c:v>
                </c:pt>
                <c:pt idx="30">
                  <c:v>4</c:v>
                </c:pt>
                <c:pt idx="31">
                  <c:v>-119</c:v>
                </c:pt>
                <c:pt idx="32">
                  <c:v>-121</c:v>
                </c:pt>
                <c:pt idx="33">
                  <c:v>-112</c:v>
                </c:pt>
                <c:pt idx="34">
                  <c:v>-139</c:v>
                </c:pt>
                <c:pt idx="35">
                  <c:v>-80</c:v>
                </c:pt>
                <c:pt idx="36">
                  <c:v>-154</c:v>
                </c:pt>
                <c:pt idx="37">
                  <c:v>-154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033-4EAE-AD3A-E9E247C786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1377488"/>
        <c:axId val="1921378320"/>
      </c:lineChart>
      <c:catAx>
        <c:axId val="174077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40775664"/>
        <c:crosses val="autoZero"/>
        <c:auto val="1"/>
        <c:lblAlgn val="ctr"/>
        <c:lblOffset val="100"/>
        <c:noMultiLvlLbl val="0"/>
      </c:catAx>
      <c:valAx>
        <c:axId val="1740775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 ;[Red]\-#,##0\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40778160"/>
        <c:crosses val="autoZero"/>
        <c:crossBetween val="between"/>
      </c:valAx>
      <c:valAx>
        <c:axId val="1921378320"/>
        <c:scaling>
          <c:orientation val="minMax"/>
          <c:max val="150"/>
          <c:min val="-200"/>
        </c:scaling>
        <c:delete val="0"/>
        <c:axPos val="r"/>
        <c:numFmt formatCode="#,##0_ ;[Red]\-#,##0\ 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921377488"/>
        <c:crosses val="max"/>
        <c:crossBetween val="between"/>
      </c:valAx>
      <c:catAx>
        <c:axId val="1921377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213783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443276907459731"/>
          <c:y val="5.0233276915152024E-2"/>
          <c:w val="0.33333333333333331"/>
          <c:h val="5.25704614026050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703546672050608E-2"/>
          <c:y val="2.9508915289870881E-2"/>
          <c:w val="0.89059290665589874"/>
          <c:h val="0.81745750609889134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自然増減!$A$10</c:f>
              <c:strCache>
                <c:ptCount val="1"/>
                <c:pt idx="0">
                  <c:v>出生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自然増減!$B$7:$BP$7</c:f>
              <c:strCache>
                <c:ptCount val="67"/>
                <c:pt idx="0">
                  <c:v>S27(1952)</c:v>
                </c:pt>
                <c:pt idx="1">
                  <c:v>S28(1953)</c:v>
                </c:pt>
                <c:pt idx="2">
                  <c:v>S29(1954)</c:v>
                </c:pt>
                <c:pt idx="3">
                  <c:v>S30(1955)</c:v>
                </c:pt>
                <c:pt idx="4">
                  <c:v>S31(1956)</c:v>
                </c:pt>
                <c:pt idx="5">
                  <c:v>S32(1957)</c:v>
                </c:pt>
                <c:pt idx="6">
                  <c:v>S33(1958)</c:v>
                </c:pt>
                <c:pt idx="7">
                  <c:v>S34(1959)</c:v>
                </c:pt>
                <c:pt idx="8">
                  <c:v>S35(1960)</c:v>
                </c:pt>
                <c:pt idx="9">
                  <c:v>S36(1961)</c:v>
                </c:pt>
                <c:pt idx="10">
                  <c:v>S37(1962)</c:v>
                </c:pt>
                <c:pt idx="11">
                  <c:v>S38(1963)</c:v>
                </c:pt>
                <c:pt idx="12">
                  <c:v>S39(1964)</c:v>
                </c:pt>
                <c:pt idx="13">
                  <c:v>S40(1965)</c:v>
                </c:pt>
                <c:pt idx="14">
                  <c:v>S41(1966)</c:v>
                </c:pt>
                <c:pt idx="15">
                  <c:v>S42(1967)</c:v>
                </c:pt>
                <c:pt idx="16">
                  <c:v>S43(1968)</c:v>
                </c:pt>
                <c:pt idx="17">
                  <c:v>S44(1969)</c:v>
                </c:pt>
                <c:pt idx="18">
                  <c:v>S45(1970)</c:v>
                </c:pt>
                <c:pt idx="19">
                  <c:v>S46(1971)</c:v>
                </c:pt>
                <c:pt idx="20">
                  <c:v>S47(1972)</c:v>
                </c:pt>
                <c:pt idx="21">
                  <c:v>S48(1973)</c:v>
                </c:pt>
                <c:pt idx="22">
                  <c:v>S49(1974)</c:v>
                </c:pt>
                <c:pt idx="23">
                  <c:v>S50(1975)</c:v>
                </c:pt>
                <c:pt idx="24">
                  <c:v>S51(1976)</c:v>
                </c:pt>
                <c:pt idx="25">
                  <c:v>S52(1977)</c:v>
                </c:pt>
                <c:pt idx="26">
                  <c:v>S53(1978)</c:v>
                </c:pt>
                <c:pt idx="27">
                  <c:v>S54(1979)</c:v>
                </c:pt>
                <c:pt idx="28">
                  <c:v>S55(1980)</c:v>
                </c:pt>
                <c:pt idx="29">
                  <c:v>S56(1981)</c:v>
                </c:pt>
                <c:pt idx="30">
                  <c:v>S57(1982)</c:v>
                </c:pt>
                <c:pt idx="31">
                  <c:v>S58(1983)</c:v>
                </c:pt>
                <c:pt idx="32">
                  <c:v>S59(1984)</c:v>
                </c:pt>
                <c:pt idx="33">
                  <c:v>S60(1985)</c:v>
                </c:pt>
                <c:pt idx="34">
                  <c:v>S61(1986)</c:v>
                </c:pt>
                <c:pt idx="35">
                  <c:v>S62(1987)</c:v>
                </c:pt>
                <c:pt idx="36">
                  <c:v>S63(1988)</c:v>
                </c:pt>
                <c:pt idx="37">
                  <c:v>H1(1989)</c:v>
                </c:pt>
                <c:pt idx="38">
                  <c:v>H2(1990)</c:v>
                </c:pt>
                <c:pt idx="39">
                  <c:v>H3(1991)</c:v>
                </c:pt>
                <c:pt idx="40">
                  <c:v>H4(1992)</c:v>
                </c:pt>
                <c:pt idx="41">
                  <c:v>H5(1993)</c:v>
                </c:pt>
                <c:pt idx="42">
                  <c:v>H6(1994)</c:v>
                </c:pt>
                <c:pt idx="43">
                  <c:v>H7(1995)</c:v>
                </c:pt>
                <c:pt idx="44">
                  <c:v>H8(1996)</c:v>
                </c:pt>
                <c:pt idx="45">
                  <c:v>H9(1997)</c:v>
                </c:pt>
                <c:pt idx="46">
                  <c:v>H10(1998)</c:v>
                </c:pt>
                <c:pt idx="47">
                  <c:v>H11(1999)</c:v>
                </c:pt>
                <c:pt idx="48">
                  <c:v>H12(2000)</c:v>
                </c:pt>
                <c:pt idx="49">
                  <c:v>H13(2001)</c:v>
                </c:pt>
                <c:pt idx="50">
                  <c:v>H14(2002)</c:v>
                </c:pt>
                <c:pt idx="51">
                  <c:v>H15(2003)</c:v>
                </c:pt>
                <c:pt idx="52">
                  <c:v>H16(2004)</c:v>
                </c:pt>
                <c:pt idx="53">
                  <c:v>H17(2005)</c:v>
                </c:pt>
                <c:pt idx="54">
                  <c:v>H18(2006)</c:v>
                </c:pt>
                <c:pt idx="55">
                  <c:v>H19(2007)</c:v>
                </c:pt>
                <c:pt idx="56">
                  <c:v>H20(2008)</c:v>
                </c:pt>
                <c:pt idx="57">
                  <c:v>H21(2009)</c:v>
                </c:pt>
                <c:pt idx="58">
                  <c:v>H22(2010)</c:v>
                </c:pt>
                <c:pt idx="59">
                  <c:v>H23(2011)</c:v>
                </c:pt>
                <c:pt idx="60">
                  <c:v>H24(2012)</c:v>
                </c:pt>
                <c:pt idx="61">
                  <c:v>H25(2013)</c:v>
                </c:pt>
                <c:pt idx="62">
                  <c:v>H26(2014)</c:v>
                </c:pt>
                <c:pt idx="63">
                  <c:v>H27(2015)</c:v>
                </c:pt>
                <c:pt idx="64">
                  <c:v>H28(2016)</c:v>
                </c:pt>
                <c:pt idx="65">
                  <c:v>H29(2017)</c:v>
                </c:pt>
                <c:pt idx="66">
                  <c:v>H30(2018)</c:v>
                </c:pt>
              </c:strCache>
            </c:strRef>
          </c:cat>
          <c:val>
            <c:numRef>
              <c:f>自然増減!$B$10:$BP$10</c:f>
              <c:numCache>
                <c:formatCode>#,##0_);[Red]\(#,##0\)</c:formatCode>
                <c:ptCount val="67"/>
                <c:pt idx="0">
                  <c:v>406</c:v>
                </c:pt>
                <c:pt idx="1">
                  <c:v>418</c:v>
                </c:pt>
                <c:pt idx="2">
                  <c:v>385</c:v>
                </c:pt>
                <c:pt idx="3">
                  <c:v>371</c:v>
                </c:pt>
                <c:pt idx="4">
                  <c:v>353</c:v>
                </c:pt>
                <c:pt idx="5">
                  <c:v>337</c:v>
                </c:pt>
                <c:pt idx="6">
                  <c:v>278</c:v>
                </c:pt>
                <c:pt idx="7">
                  <c:v>326</c:v>
                </c:pt>
                <c:pt idx="8">
                  <c:v>284</c:v>
                </c:pt>
                <c:pt idx="9">
                  <c:v>258</c:v>
                </c:pt>
                <c:pt idx="10">
                  <c:v>215</c:v>
                </c:pt>
                <c:pt idx="11">
                  <c:v>252</c:v>
                </c:pt>
                <c:pt idx="12">
                  <c:v>212</c:v>
                </c:pt>
                <c:pt idx="13">
                  <c:v>203</c:v>
                </c:pt>
                <c:pt idx="14">
                  <c:v>183</c:v>
                </c:pt>
                <c:pt idx="15">
                  <c:v>160</c:v>
                </c:pt>
                <c:pt idx="16">
                  <c:v>158</c:v>
                </c:pt>
                <c:pt idx="17">
                  <c:v>147</c:v>
                </c:pt>
                <c:pt idx="18">
                  <c:v>145</c:v>
                </c:pt>
                <c:pt idx="19">
                  <c:v>103</c:v>
                </c:pt>
                <c:pt idx="20">
                  <c:v>108</c:v>
                </c:pt>
                <c:pt idx="21">
                  <c:v>142</c:v>
                </c:pt>
                <c:pt idx="22">
                  <c:v>123</c:v>
                </c:pt>
                <c:pt idx="23">
                  <c:v>114</c:v>
                </c:pt>
                <c:pt idx="24">
                  <c:v>111</c:v>
                </c:pt>
                <c:pt idx="25">
                  <c:v>93</c:v>
                </c:pt>
                <c:pt idx="26">
                  <c:v>97</c:v>
                </c:pt>
                <c:pt idx="27">
                  <c:v>98</c:v>
                </c:pt>
                <c:pt idx="28">
                  <c:v>82</c:v>
                </c:pt>
                <c:pt idx="29">
                  <c:v>86</c:v>
                </c:pt>
                <c:pt idx="30">
                  <c:v>79</c:v>
                </c:pt>
                <c:pt idx="31">
                  <c:v>89</c:v>
                </c:pt>
                <c:pt idx="32">
                  <c:v>105</c:v>
                </c:pt>
                <c:pt idx="33">
                  <c:v>90</c:v>
                </c:pt>
                <c:pt idx="34">
                  <c:v>95</c:v>
                </c:pt>
                <c:pt idx="35">
                  <c:v>81</c:v>
                </c:pt>
                <c:pt idx="36">
                  <c:v>72</c:v>
                </c:pt>
                <c:pt idx="37">
                  <c:v>79</c:v>
                </c:pt>
                <c:pt idx="38">
                  <c:v>81</c:v>
                </c:pt>
                <c:pt idx="39">
                  <c:v>69</c:v>
                </c:pt>
                <c:pt idx="40">
                  <c:v>56</c:v>
                </c:pt>
                <c:pt idx="41">
                  <c:v>67</c:v>
                </c:pt>
                <c:pt idx="42">
                  <c:v>52</c:v>
                </c:pt>
                <c:pt idx="43">
                  <c:v>55</c:v>
                </c:pt>
                <c:pt idx="44">
                  <c:v>51</c:v>
                </c:pt>
                <c:pt idx="45">
                  <c:v>46</c:v>
                </c:pt>
                <c:pt idx="46">
                  <c:v>25</c:v>
                </c:pt>
                <c:pt idx="47">
                  <c:v>38</c:v>
                </c:pt>
                <c:pt idx="48">
                  <c:v>45</c:v>
                </c:pt>
                <c:pt idx="49">
                  <c:v>38</c:v>
                </c:pt>
                <c:pt idx="50">
                  <c:v>39</c:v>
                </c:pt>
                <c:pt idx="51">
                  <c:v>41</c:v>
                </c:pt>
                <c:pt idx="52">
                  <c:v>28</c:v>
                </c:pt>
                <c:pt idx="53">
                  <c:v>38</c:v>
                </c:pt>
                <c:pt idx="54">
                  <c:v>30</c:v>
                </c:pt>
                <c:pt idx="55">
                  <c:v>38</c:v>
                </c:pt>
                <c:pt idx="56">
                  <c:v>28</c:v>
                </c:pt>
                <c:pt idx="57">
                  <c:v>35</c:v>
                </c:pt>
                <c:pt idx="58">
                  <c:v>24</c:v>
                </c:pt>
                <c:pt idx="59">
                  <c:v>30</c:v>
                </c:pt>
                <c:pt idx="60">
                  <c:v>31</c:v>
                </c:pt>
                <c:pt idx="61">
                  <c:v>20</c:v>
                </c:pt>
                <c:pt idx="62">
                  <c:v>24</c:v>
                </c:pt>
                <c:pt idx="63">
                  <c:v>27</c:v>
                </c:pt>
                <c:pt idx="64">
                  <c:v>25</c:v>
                </c:pt>
                <c:pt idx="65">
                  <c:v>21</c:v>
                </c:pt>
                <c:pt idx="66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2D-421B-889E-B77539147F47}"/>
            </c:ext>
          </c:extLst>
        </c:ser>
        <c:ser>
          <c:idx val="3"/>
          <c:order val="1"/>
          <c:tx>
            <c:strRef>
              <c:f>自然増減!$A$11</c:f>
              <c:strCache>
                <c:ptCount val="1"/>
                <c:pt idx="0">
                  <c:v>死亡</c:v>
                </c:pt>
              </c:strCache>
            </c:strRef>
          </c:tx>
          <c:spPr>
            <a:solidFill>
              <a:schemeClr val="accent2"/>
            </a:solidFill>
            <a:ln w="19050">
              <a:noFill/>
            </a:ln>
            <a:effectLst/>
          </c:spPr>
          <c:invertIfNegative val="0"/>
          <c:cat>
            <c:strRef>
              <c:f>自然増減!$B$7:$BP$7</c:f>
              <c:strCache>
                <c:ptCount val="67"/>
                <c:pt idx="0">
                  <c:v>S27(1952)</c:v>
                </c:pt>
                <c:pt idx="1">
                  <c:v>S28(1953)</c:v>
                </c:pt>
                <c:pt idx="2">
                  <c:v>S29(1954)</c:v>
                </c:pt>
                <c:pt idx="3">
                  <c:v>S30(1955)</c:v>
                </c:pt>
                <c:pt idx="4">
                  <c:v>S31(1956)</c:v>
                </c:pt>
                <c:pt idx="5">
                  <c:v>S32(1957)</c:v>
                </c:pt>
                <c:pt idx="6">
                  <c:v>S33(1958)</c:v>
                </c:pt>
                <c:pt idx="7">
                  <c:v>S34(1959)</c:v>
                </c:pt>
                <c:pt idx="8">
                  <c:v>S35(1960)</c:v>
                </c:pt>
                <c:pt idx="9">
                  <c:v>S36(1961)</c:v>
                </c:pt>
                <c:pt idx="10">
                  <c:v>S37(1962)</c:v>
                </c:pt>
                <c:pt idx="11">
                  <c:v>S38(1963)</c:v>
                </c:pt>
                <c:pt idx="12">
                  <c:v>S39(1964)</c:v>
                </c:pt>
                <c:pt idx="13">
                  <c:v>S40(1965)</c:v>
                </c:pt>
                <c:pt idx="14">
                  <c:v>S41(1966)</c:v>
                </c:pt>
                <c:pt idx="15">
                  <c:v>S42(1967)</c:v>
                </c:pt>
                <c:pt idx="16">
                  <c:v>S43(1968)</c:v>
                </c:pt>
                <c:pt idx="17">
                  <c:v>S44(1969)</c:v>
                </c:pt>
                <c:pt idx="18">
                  <c:v>S45(1970)</c:v>
                </c:pt>
                <c:pt idx="19">
                  <c:v>S46(1971)</c:v>
                </c:pt>
                <c:pt idx="20">
                  <c:v>S47(1972)</c:v>
                </c:pt>
                <c:pt idx="21">
                  <c:v>S48(1973)</c:v>
                </c:pt>
                <c:pt idx="22">
                  <c:v>S49(1974)</c:v>
                </c:pt>
                <c:pt idx="23">
                  <c:v>S50(1975)</c:v>
                </c:pt>
                <c:pt idx="24">
                  <c:v>S51(1976)</c:v>
                </c:pt>
                <c:pt idx="25">
                  <c:v>S52(1977)</c:v>
                </c:pt>
                <c:pt idx="26">
                  <c:v>S53(1978)</c:v>
                </c:pt>
                <c:pt idx="27">
                  <c:v>S54(1979)</c:v>
                </c:pt>
                <c:pt idx="28">
                  <c:v>S55(1980)</c:v>
                </c:pt>
                <c:pt idx="29">
                  <c:v>S56(1981)</c:v>
                </c:pt>
                <c:pt idx="30">
                  <c:v>S57(1982)</c:v>
                </c:pt>
                <c:pt idx="31">
                  <c:v>S58(1983)</c:v>
                </c:pt>
                <c:pt idx="32">
                  <c:v>S59(1984)</c:v>
                </c:pt>
                <c:pt idx="33">
                  <c:v>S60(1985)</c:v>
                </c:pt>
                <c:pt idx="34">
                  <c:v>S61(1986)</c:v>
                </c:pt>
                <c:pt idx="35">
                  <c:v>S62(1987)</c:v>
                </c:pt>
                <c:pt idx="36">
                  <c:v>S63(1988)</c:v>
                </c:pt>
                <c:pt idx="37">
                  <c:v>H1(1989)</c:v>
                </c:pt>
                <c:pt idx="38">
                  <c:v>H2(1990)</c:v>
                </c:pt>
                <c:pt idx="39">
                  <c:v>H3(1991)</c:v>
                </c:pt>
                <c:pt idx="40">
                  <c:v>H4(1992)</c:v>
                </c:pt>
                <c:pt idx="41">
                  <c:v>H5(1993)</c:v>
                </c:pt>
                <c:pt idx="42">
                  <c:v>H6(1994)</c:v>
                </c:pt>
                <c:pt idx="43">
                  <c:v>H7(1995)</c:v>
                </c:pt>
                <c:pt idx="44">
                  <c:v>H8(1996)</c:v>
                </c:pt>
                <c:pt idx="45">
                  <c:v>H9(1997)</c:v>
                </c:pt>
                <c:pt idx="46">
                  <c:v>H10(1998)</c:v>
                </c:pt>
                <c:pt idx="47">
                  <c:v>H11(1999)</c:v>
                </c:pt>
                <c:pt idx="48">
                  <c:v>H12(2000)</c:v>
                </c:pt>
                <c:pt idx="49">
                  <c:v>H13(2001)</c:v>
                </c:pt>
                <c:pt idx="50">
                  <c:v>H14(2002)</c:v>
                </c:pt>
                <c:pt idx="51">
                  <c:v>H15(2003)</c:v>
                </c:pt>
                <c:pt idx="52">
                  <c:v>H16(2004)</c:v>
                </c:pt>
                <c:pt idx="53">
                  <c:v>H17(2005)</c:v>
                </c:pt>
                <c:pt idx="54">
                  <c:v>H18(2006)</c:v>
                </c:pt>
                <c:pt idx="55">
                  <c:v>H19(2007)</c:v>
                </c:pt>
                <c:pt idx="56">
                  <c:v>H20(2008)</c:v>
                </c:pt>
                <c:pt idx="57">
                  <c:v>H21(2009)</c:v>
                </c:pt>
                <c:pt idx="58">
                  <c:v>H22(2010)</c:v>
                </c:pt>
                <c:pt idx="59">
                  <c:v>H23(2011)</c:v>
                </c:pt>
                <c:pt idx="60">
                  <c:v>H24(2012)</c:v>
                </c:pt>
                <c:pt idx="61">
                  <c:v>H25(2013)</c:v>
                </c:pt>
                <c:pt idx="62">
                  <c:v>H26(2014)</c:v>
                </c:pt>
                <c:pt idx="63">
                  <c:v>H27(2015)</c:v>
                </c:pt>
                <c:pt idx="64">
                  <c:v>H28(2016)</c:v>
                </c:pt>
                <c:pt idx="65">
                  <c:v>H29(2017)</c:v>
                </c:pt>
                <c:pt idx="66">
                  <c:v>H30(2018)</c:v>
                </c:pt>
              </c:strCache>
            </c:strRef>
          </c:cat>
          <c:val>
            <c:numRef>
              <c:f>自然増減!$B$11:$BP$11</c:f>
              <c:numCache>
                <c:formatCode>#,##0_);[Red]\(#,##0\)</c:formatCode>
                <c:ptCount val="67"/>
                <c:pt idx="0">
                  <c:v>-167</c:v>
                </c:pt>
                <c:pt idx="1">
                  <c:v>-142</c:v>
                </c:pt>
                <c:pt idx="2">
                  <c:v>-141</c:v>
                </c:pt>
                <c:pt idx="3">
                  <c:v>-114</c:v>
                </c:pt>
                <c:pt idx="4">
                  <c:v>-139</c:v>
                </c:pt>
                <c:pt idx="5">
                  <c:v>-111</c:v>
                </c:pt>
                <c:pt idx="6">
                  <c:v>-123</c:v>
                </c:pt>
                <c:pt idx="7">
                  <c:v>-122</c:v>
                </c:pt>
                <c:pt idx="8">
                  <c:v>-112</c:v>
                </c:pt>
                <c:pt idx="9">
                  <c:v>-103</c:v>
                </c:pt>
                <c:pt idx="10">
                  <c:v>-122</c:v>
                </c:pt>
                <c:pt idx="11">
                  <c:v>-113</c:v>
                </c:pt>
                <c:pt idx="12">
                  <c:v>-99</c:v>
                </c:pt>
                <c:pt idx="13">
                  <c:v>-113</c:v>
                </c:pt>
                <c:pt idx="14">
                  <c:v>-122</c:v>
                </c:pt>
                <c:pt idx="15">
                  <c:v>-103</c:v>
                </c:pt>
                <c:pt idx="16">
                  <c:v>-123</c:v>
                </c:pt>
                <c:pt idx="17">
                  <c:v>-93</c:v>
                </c:pt>
                <c:pt idx="18">
                  <c:v>-108</c:v>
                </c:pt>
                <c:pt idx="19">
                  <c:v>-105</c:v>
                </c:pt>
                <c:pt idx="20">
                  <c:v>-93</c:v>
                </c:pt>
                <c:pt idx="21">
                  <c:v>-94</c:v>
                </c:pt>
                <c:pt idx="22">
                  <c:v>-97</c:v>
                </c:pt>
                <c:pt idx="23">
                  <c:v>-91</c:v>
                </c:pt>
                <c:pt idx="24">
                  <c:v>-95</c:v>
                </c:pt>
                <c:pt idx="25">
                  <c:v>-90</c:v>
                </c:pt>
                <c:pt idx="26">
                  <c:v>-89</c:v>
                </c:pt>
                <c:pt idx="27">
                  <c:v>-97</c:v>
                </c:pt>
                <c:pt idx="28">
                  <c:v>-84</c:v>
                </c:pt>
                <c:pt idx="29">
                  <c:v>-93</c:v>
                </c:pt>
                <c:pt idx="30">
                  <c:v>-68</c:v>
                </c:pt>
                <c:pt idx="31">
                  <c:v>-93</c:v>
                </c:pt>
                <c:pt idx="32">
                  <c:v>-72</c:v>
                </c:pt>
                <c:pt idx="33">
                  <c:v>-80</c:v>
                </c:pt>
                <c:pt idx="34">
                  <c:v>-75</c:v>
                </c:pt>
                <c:pt idx="35">
                  <c:v>-93</c:v>
                </c:pt>
                <c:pt idx="36">
                  <c:v>-99</c:v>
                </c:pt>
                <c:pt idx="37">
                  <c:v>-86</c:v>
                </c:pt>
                <c:pt idx="38">
                  <c:v>-81</c:v>
                </c:pt>
                <c:pt idx="39">
                  <c:v>-101</c:v>
                </c:pt>
                <c:pt idx="40">
                  <c:v>-93</c:v>
                </c:pt>
                <c:pt idx="41">
                  <c:v>-104</c:v>
                </c:pt>
                <c:pt idx="42">
                  <c:v>-84</c:v>
                </c:pt>
                <c:pt idx="43">
                  <c:v>-64</c:v>
                </c:pt>
                <c:pt idx="44">
                  <c:v>-99</c:v>
                </c:pt>
                <c:pt idx="45">
                  <c:v>-86</c:v>
                </c:pt>
                <c:pt idx="46">
                  <c:v>-108</c:v>
                </c:pt>
                <c:pt idx="47">
                  <c:v>-95</c:v>
                </c:pt>
                <c:pt idx="48">
                  <c:v>-113</c:v>
                </c:pt>
                <c:pt idx="49">
                  <c:v>-83</c:v>
                </c:pt>
                <c:pt idx="50">
                  <c:v>-105</c:v>
                </c:pt>
                <c:pt idx="51">
                  <c:v>-107</c:v>
                </c:pt>
                <c:pt idx="52">
                  <c:v>-95</c:v>
                </c:pt>
                <c:pt idx="53">
                  <c:v>-111</c:v>
                </c:pt>
                <c:pt idx="54">
                  <c:v>-100</c:v>
                </c:pt>
                <c:pt idx="55">
                  <c:v>-109</c:v>
                </c:pt>
                <c:pt idx="56">
                  <c:v>-103</c:v>
                </c:pt>
                <c:pt idx="57">
                  <c:v>-125</c:v>
                </c:pt>
                <c:pt idx="58">
                  <c:v>-113</c:v>
                </c:pt>
                <c:pt idx="59">
                  <c:v>-123</c:v>
                </c:pt>
                <c:pt idx="60">
                  <c:v>-114</c:v>
                </c:pt>
                <c:pt idx="61">
                  <c:v>-111</c:v>
                </c:pt>
                <c:pt idx="62">
                  <c:v>-127</c:v>
                </c:pt>
                <c:pt idx="63">
                  <c:v>-106</c:v>
                </c:pt>
                <c:pt idx="64">
                  <c:v>-116</c:v>
                </c:pt>
                <c:pt idx="65">
                  <c:v>-110</c:v>
                </c:pt>
                <c:pt idx="66">
                  <c:v>-103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2D-421B-889E-B77539147F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6654784"/>
        <c:axId val="626648544"/>
      </c:barChart>
      <c:lineChart>
        <c:grouping val="standard"/>
        <c:varyColors val="0"/>
        <c:ser>
          <c:idx val="0"/>
          <c:order val="2"/>
          <c:tx>
            <c:strRef>
              <c:f>自然増減!$A$12</c:f>
              <c:strCache>
                <c:ptCount val="1"/>
                <c:pt idx="0">
                  <c:v>自然増減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自然増減!$B$7:$BP$7</c:f>
              <c:strCache>
                <c:ptCount val="67"/>
                <c:pt idx="0">
                  <c:v>S27(1952)</c:v>
                </c:pt>
                <c:pt idx="1">
                  <c:v>S28(1953)</c:v>
                </c:pt>
                <c:pt idx="2">
                  <c:v>S29(1954)</c:v>
                </c:pt>
                <c:pt idx="3">
                  <c:v>S30(1955)</c:v>
                </c:pt>
                <c:pt idx="4">
                  <c:v>S31(1956)</c:v>
                </c:pt>
                <c:pt idx="5">
                  <c:v>S32(1957)</c:v>
                </c:pt>
                <c:pt idx="6">
                  <c:v>S33(1958)</c:v>
                </c:pt>
                <c:pt idx="7">
                  <c:v>S34(1959)</c:v>
                </c:pt>
                <c:pt idx="8">
                  <c:v>S35(1960)</c:v>
                </c:pt>
                <c:pt idx="9">
                  <c:v>S36(1961)</c:v>
                </c:pt>
                <c:pt idx="10">
                  <c:v>S37(1962)</c:v>
                </c:pt>
                <c:pt idx="11">
                  <c:v>S38(1963)</c:v>
                </c:pt>
                <c:pt idx="12">
                  <c:v>S39(1964)</c:v>
                </c:pt>
                <c:pt idx="13">
                  <c:v>S40(1965)</c:v>
                </c:pt>
                <c:pt idx="14">
                  <c:v>S41(1966)</c:v>
                </c:pt>
                <c:pt idx="15">
                  <c:v>S42(1967)</c:v>
                </c:pt>
                <c:pt idx="16">
                  <c:v>S43(1968)</c:v>
                </c:pt>
                <c:pt idx="17">
                  <c:v>S44(1969)</c:v>
                </c:pt>
                <c:pt idx="18">
                  <c:v>S45(1970)</c:v>
                </c:pt>
                <c:pt idx="19">
                  <c:v>S46(1971)</c:v>
                </c:pt>
                <c:pt idx="20">
                  <c:v>S47(1972)</c:v>
                </c:pt>
                <c:pt idx="21">
                  <c:v>S48(1973)</c:v>
                </c:pt>
                <c:pt idx="22">
                  <c:v>S49(1974)</c:v>
                </c:pt>
                <c:pt idx="23">
                  <c:v>S50(1975)</c:v>
                </c:pt>
                <c:pt idx="24">
                  <c:v>S51(1976)</c:v>
                </c:pt>
                <c:pt idx="25">
                  <c:v>S52(1977)</c:v>
                </c:pt>
                <c:pt idx="26">
                  <c:v>S53(1978)</c:v>
                </c:pt>
                <c:pt idx="27">
                  <c:v>S54(1979)</c:v>
                </c:pt>
                <c:pt idx="28">
                  <c:v>S55(1980)</c:v>
                </c:pt>
                <c:pt idx="29">
                  <c:v>S56(1981)</c:v>
                </c:pt>
                <c:pt idx="30">
                  <c:v>S57(1982)</c:v>
                </c:pt>
                <c:pt idx="31">
                  <c:v>S58(1983)</c:v>
                </c:pt>
                <c:pt idx="32">
                  <c:v>S59(1984)</c:v>
                </c:pt>
                <c:pt idx="33">
                  <c:v>S60(1985)</c:v>
                </c:pt>
                <c:pt idx="34">
                  <c:v>S61(1986)</c:v>
                </c:pt>
                <c:pt idx="35">
                  <c:v>S62(1987)</c:v>
                </c:pt>
                <c:pt idx="36">
                  <c:v>S63(1988)</c:v>
                </c:pt>
                <c:pt idx="37">
                  <c:v>H1(1989)</c:v>
                </c:pt>
                <c:pt idx="38">
                  <c:v>H2(1990)</c:v>
                </c:pt>
                <c:pt idx="39">
                  <c:v>H3(1991)</c:v>
                </c:pt>
                <c:pt idx="40">
                  <c:v>H4(1992)</c:v>
                </c:pt>
                <c:pt idx="41">
                  <c:v>H5(1993)</c:v>
                </c:pt>
                <c:pt idx="42">
                  <c:v>H6(1994)</c:v>
                </c:pt>
                <c:pt idx="43">
                  <c:v>H7(1995)</c:v>
                </c:pt>
                <c:pt idx="44">
                  <c:v>H8(1996)</c:v>
                </c:pt>
                <c:pt idx="45">
                  <c:v>H9(1997)</c:v>
                </c:pt>
                <c:pt idx="46">
                  <c:v>H10(1998)</c:v>
                </c:pt>
                <c:pt idx="47">
                  <c:v>H11(1999)</c:v>
                </c:pt>
                <c:pt idx="48">
                  <c:v>H12(2000)</c:v>
                </c:pt>
                <c:pt idx="49">
                  <c:v>H13(2001)</c:v>
                </c:pt>
                <c:pt idx="50">
                  <c:v>H14(2002)</c:v>
                </c:pt>
                <c:pt idx="51">
                  <c:v>H15(2003)</c:v>
                </c:pt>
                <c:pt idx="52">
                  <c:v>H16(2004)</c:v>
                </c:pt>
                <c:pt idx="53">
                  <c:v>H17(2005)</c:v>
                </c:pt>
                <c:pt idx="54">
                  <c:v>H18(2006)</c:v>
                </c:pt>
                <c:pt idx="55">
                  <c:v>H19(2007)</c:v>
                </c:pt>
                <c:pt idx="56">
                  <c:v>H20(2008)</c:v>
                </c:pt>
                <c:pt idx="57">
                  <c:v>H21(2009)</c:v>
                </c:pt>
                <c:pt idx="58">
                  <c:v>H22(2010)</c:v>
                </c:pt>
                <c:pt idx="59">
                  <c:v>H23(2011)</c:v>
                </c:pt>
                <c:pt idx="60">
                  <c:v>H24(2012)</c:v>
                </c:pt>
                <c:pt idx="61">
                  <c:v>H25(2013)</c:v>
                </c:pt>
                <c:pt idx="62">
                  <c:v>H26(2014)</c:v>
                </c:pt>
                <c:pt idx="63">
                  <c:v>H27(2015)</c:v>
                </c:pt>
                <c:pt idx="64">
                  <c:v>H28(2016)</c:v>
                </c:pt>
                <c:pt idx="65">
                  <c:v>H29(2017)</c:v>
                </c:pt>
                <c:pt idx="66">
                  <c:v>H30(2018)</c:v>
                </c:pt>
              </c:strCache>
            </c:strRef>
          </c:cat>
          <c:val>
            <c:numRef>
              <c:f>自然増減!$B$12:$BP$12</c:f>
              <c:numCache>
                <c:formatCode>#,##0_);[Red]\(#,##0\)</c:formatCode>
                <c:ptCount val="67"/>
                <c:pt idx="0">
                  <c:v>239</c:v>
                </c:pt>
                <c:pt idx="1">
                  <c:v>276</c:v>
                </c:pt>
                <c:pt idx="2">
                  <c:v>244</c:v>
                </c:pt>
                <c:pt idx="3">
                  <c:v>257</c:v>
                </c:pt>
                <c:pt idx="4">
                  <c:v>214</c:v>
                </c:pt>
                <c:pt idx="5">
                  <c:v>226</c:v>
                </c:pt>
                <c:pt idx="6">
                  <c:v>155</c:v>
                </c:pt>
                <c:pt idx="7">
                  <c:v>204</c:v>
                </c:pt>
                <c:pt idx="8">
                  <c:v>172</c:v>
                </c:pt>
                <c:pt idx="9">
                  <c:v>155</c:v>
                </c:pt>
                <c:pt idx="10">
                  <c:v>93</c:v>
                </c:pt>
                <c:pt idx="11">
                  <c:v>139</c:v>
                </c:pt>
                <c:pt idx="12">
                  <c:v>113</c:v>
                </c:pt>
                <c:pt idx="13">
                  <c:v>90</c:v>
                </c:pt>
                <c:pt idx="14">
                  <c:v>61</c:v>
                </c:pt>
                <c:pt idx="15">
                  <c:v>57</c:v>
                </c:pt>
                <c:pt idx="16">
                  <c:v>35</c:v>
                </c:pt>
                <c:pt idx="17">
                  <c:v>54</c:v>
                </c:pt>
                <c:pt idx="18">
                  <c:v>37</c:v>
                </c:pt>
                <c:pt idx="19">
                  <c:v>-2</c:v>
                </c:pt>
                <c:pt idx="20">
                  <c:v>15</c:v>
                </c:pt>
                <c:pt idx="21">
                  <c:v>48</c:v>
                </c:pt>
                <c:pt idx="22">
                  <c:v>26</c:v>
                </c:pt>
                <c:pt idx="23">
                  <c:v>23</c:v>
                </c:pt>
                <c:pt idx="24">
                  <c:v>16</c:v>
                </c:pt>
                <c:pt idx="25">
                  <c:v>3</c:v>
                </c:pt>
                <c:pt idx="26">
                  <c:v>8</c:v>
                </c:pt>
                <c:pt idx="27">
                  <c:v>1</c:v>
                </c:pt>
                <c:pt idx="28">
                  <c:v>-2</c:v>
                </c:pt>
                <c:pt idx="29">
                  <c:v>-7</c:v>
                </c:pt>
                <c:pt idx="30">
                  <c:v>11</c:v>
                </c:pt>
                <c:pt idx="31">
                  <c:v>-4</c:v>
                </c:pt>
                <c:pt idx="32">
                  <c:v>33</c:v>
                </c:pt>
                <c:pt idx="33">
                  <c:v>10</c:v>
                </c:pt>
                <c:pt idx="34">
                  <c:v>20</c:v>
                </c:pt>
                <c:pt idx="35">
                  <c:v>-12</c:v>
                </c:pt>
                <c:pt idx="36">
                  <c:v>-27</c:v>
                </c:pt>
                <c:pt idx="37">
                  <c:v>-7</c:v>
                </c:pt>
                <c:pt idx="38">
                  <c:v>0</c:v>
                </c:pt>
                <c:pt idx="39">
                  <c:v>-32</c:v>
                </c:pt>
                <c:pt idx="40">
                  <c:v>-37</c:v>
                </c:pt>
                <c:pt idx="41">
                  <c:v>-37</c:v>
                </c:pt>
                <c:pt idx="42">
                  <c:v>-32</c:v>
                </c:pt>
                <c:pt idx="43">
                  <c:v>-9</c:v>
                </c:pt>
                <c:pt idx="44">
                  <c:v>-48</c:v>
                </c:pt>
                <c:pt idx="45">
                  <c:v>-40</c:v>
                </c:pt>
                <c:pt idx="46">
                  <c:v>-83</c:v>
                </c:pt>
                <c:pt idx="47">
                  <c:v>-57</c:v>
                </c:pt>
                <c:pt idx="48">
                  <c:v>-68</c:v>
                </c:pt>
                <c:pt idx="49">
                  <c:v>-45</c:v>
                </c:pt>
                <c:pt idx="50">
                  <c:v>-66</c:v>
                </c:pt>
                <c:pt idx="51">
                  <c:v>-66</c:v>
                </c:pt>
                <c:pt idx="52">
                  <c:v>-67</c:v>
                </c:pt>
                <c:pt idx="53">
                  <c:v>-73</c:v>
                </c:pt>
                <c:pt idx="54">
                  <c:v>-70</c:v>
                </c:pt>
                <c:pt idx="55">
                  <c:v>-71</c:v>
                </c:pt>
                <c:pt idx="56">
                  <c:v>-75</c:v>
                </c:pt>
                <c:pt idx="57">
                  <c:v>-90</c:v>
                </c:pt>
                <c:pt idx="58">
                  <c:v>-89</c:v>
                </c:pt>
                <c:pt idx="59">
                  <c:v>-93</c:v>
                </c:pt>
                <c:pt idx="60">
                  <c:v>-83</c:v>
                </c:pt>
                <c:pt idx="61">
                  <c:v>-91</c:v>
                </c:pt>
                <c:pt idx="62">
                  <c:v>-103</c:v>
                </c:pt>
                <c:pt idx="63">
                  <c:v>-79</c:v>
                </c:pt>
                <c:pt idx="64">
                  <c:v>-91</c:v>
                </c:pt>
                <c:pt idx="65">
                  <c:v>-89</c:v>
                </c:pt>
                <c:pt idx="66">
                  <c:v>-80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D2D-421B-889E-B77539147F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4491424"/>
        <c:axId val="664500160"/>
      </c:lineChart>
      <c:catAx>
        <c:axId val="62665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626648544"/>
        <c:crosses val="autoZero"/>
        <c:auto val="1"/>
        <c:lblAlgn val="ctr"/>
        <c:lblOffset val="100"/>
        <c:noMultiLvlLbl val="0"/>
      </c:catAx>
      <c:valAx>
        <c:axId val="626648544"/>
        <c:scaling>
          <c:orientation val="minMax"/>
          <c:min val="-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626654784"/>
        <c:crosses val="autoZero"/>
        <c:crossBetween val="between"/>
      </c:valAx>
      <c:valAx>
        <c:axId val="664500160"/>
        <c:scaling>
          <c:orientation val="minMax"/>
          <c:max val="500"/>
          <c:min val="-200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664491424"/>
        <c:crosses val="max"/>
        <c:crossBetween val="between"/>
      </c:valAx>
      <c:catAx>
        <c:axId val="6644914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645001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730205965057038"/>
          <c:y val="5.2151966520557723E-2"/>
          <c:w val="0.28539576365663322"/>
          <c:h val="4.86037009857395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20555250566522E-2"/>
          <c:y val="4.1322142930245741E-2"/>
          <c:w val="0.89558889498866956"/>
          <c:h val="0.81964674152570693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社会増減!$A$3</c:f>
              <c:strCache>
                <c:ptCount val="1"/>
                <c:pt idx="0">
                  <c:v>転入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社会増減!$B$2:$AM$2</c:f>
              <c:strCache>
                <c:ptCount val="38"/>
                <c:pt idx="0">
                  <c:v>S56(1981)</c:v>
                </c:pt>
                <c:pt idx="1">
                  <c:v>S57(1982)</c:v>
                </c:pt>
                <c:pt idx="2">
                  <c:v>S58(1983)</c:v>
                </c:pt>
                <c:pt idx="3">
                  <c:v>S59(1984)</c:v>
                </c:pt>
                <c:pt idx="4">
                  <c:v>S60(1985)</c:v>
                </c:pt>
                <c:pt idx="5">
                  <c:v>S61(1986)</c:v>
                </c:pt>
                <c:pt idx="6">
                  <c:v>S62(1987)</c:v>
                </c:pt>
                <c:pt idx="7">
                  <c:v>S63(1988)</c:v>
                </c:pt>
                <c:pt idx="8">
                  <c:v>H1(1989)</c:v>
                </c:pt>
                <c:pt idx="9">
                  <c:v>H2(1990)</c:v>
                </c:pt>
                <c:pt idx="10">
                  <c:v>H3(1991)</c:v>
                </c:pt>
                <c:pt idx="11">
                  <c:v>H4(1992)</c:v>
                </c:pt>
                <c:pt idx="12">
                  <c:v>H5(1993)</c:v>
                </c:pt>
                <c:pt idx="13">
                  <c:v>H6(1994)</c:v>
                </c:pt>
                <c:pt idx="14">
                  <c:v>H7(1995)</c:v>
                </c:pt>
                <c:pt idx="15">
                  <c:v>H8(1996)</c:v>
                </c:pt>
                <c:pt idx="16">
                  <c:v>H9(1997)</c:v>
                </c:pt>
                <c:pt idx="17">
                  <c:v>H10(1998)</c:v>
                </c:pt>
                <c:pt idx="18">
                  <c:v>H11(1999)</c:v>
                </c:pt>
                <c:pt idx="19">
                  <c:v>H12(2000)</c:v>
                </c:pt>
                <c:pt idx="20">
                  <c:v>H13(2001)</c:v>
                </c:pt>
                <c:pt idx="21">
                  <c:v>H14(2002)</c:v>
                </c:pt>
                <c:pt idx="22">
                  <c:v>H15(2003)</c:v>
                </c:pt>
                <c:pt idx="23">
                  <c:v>H16(2004)</c:v>
                </c:pt>
                <c:pt idx="24">
                  <c:v>H17(2005)</c:v>
                </c:pt>
                <c:pt idx="25">
                  <c:v>H18(2006)</c:v>
                </c:pt>
                <c:pt idx="26">
                  <c:v>H19(2007)</c:v>
                </c:pt>
                <c:pt idx="27">
                  <c:v>H20(2008)</c:v>
                </c:pt>
                <c:pt idx="28">
                  <c:v>H21(2009)</c:v>
                </c:pt>
                <c:pt idx="29">
                  <c:v>H22(2010)</c:v>
                </c:pt>
                <c:pt idx="30">
                  <c:v>H23(2011)</c:v>
                </c:pt>
                <c:pt idx="31">
                  <c:v>H24(2012)</c:v>
                </c:pt>
                <c:pt idx="32">
                  <c:v>H25(2013)</c:v>
                </c:pt>
                <c:pt idx="33">
                  <c:v>H26(2014)</c:v>
                </c:pt>
                <c:pt idx="34">
                  <c:v>H27(2015)</c:v>
                </c:pt>
                <c:pt idx="35">
                  <c:v>H28(2016)</c:v>
                </c:pt>
                <c:pt idx="36">
                  <c:v>H29(2017)</c:v>
                </c:pt>
                <c:pt idx="37">
                  <c:v>H30(2018)</c:v>
                </c:pt>
              </c:strCache>
            </c:strRef>
          </c:cat>
          <c:val>
            <c:numRef>
              <c:f>社会増減!$B$3:$AM$3</c:f>
              <c:numCache>
                <c:formatCode>#,##0_);[Red]\(#,##0\)</c:formatCode>
                <c:ptCount val="38"/>
                <c:pt idx="0">
                  <c:v>355</c:v>
                </c:pt>
                <c:pt idx="1">
                  <c:v>269</c:v>
                </c:pt>
                <c:pt idx="2">
                  <c:v>236</c:v>
                </c:pt>
                <c:pt idx="3">
                  <c:v>236</c:v>
                </c:pt>
                <c:pt idx="4">
                  <c:v>280</c:v>
                </c:pt>
                <c:pt idx="5">
                  <c:v>233</c:v>
                </c:pt>
                <c:pt idx="6">
                  <c:v>236</c:v>
                </c:pt>
                <c:pt idx="7">
                  <c:v>181</c:v>
                </c:pt>
                <c:pt idx="8">
                  <c:v>223</c:v>
                </c:pt>
                <c:pt idx="9">
                  <c:v>177</c:v>
                </c:pt>
                <c:pt idx="10">
                  <c:v>173</c:v>
                </c:pt>
                <c:pt idx="11">
                  <c:v>185</c:v>
                </c:pt>
                <c:pt idx="12">
                  <c:v>166</c:v>
                </c:pt>
                <c:pt idx="13">
                  <c:v>181</c:v>
                </c:pt>
                <c:pt idx="14">
                  <c:v>178</c:v>
                </c:pt>
                <c:pt idx="15">
                  <c:v>183</c:v>
                </c:pt>
                <c:pt idx="16">
                  <c:v>129</c:v>
                </c:pt>
                <c:pt idx="17">
                  <c:v>141</c:v>
                </c:pt>
                <c:pt idx="18">
                  <c:v>138</c:v>
                </c:pt>
                <c:pt idx="19">
                  <c:v>149</c:v>
                </c:pt>
                <c:pt idx="20">
                  <c:v>172</c:v>
                </c:pt>
                <c:pt idx="21">
                  <c:v>129</c:v>
                </c:pt>
                <c:pt idx="22">
                  <c:v>142</c:v>
                </c:pt>
                <c:pt idx="23">
                  <c:v>142</c:v>
                </c:pt>
                <c:pt idx="24">
                  <c:v>133</c:v>
                </c:pt>
                <c:pt idx="25">
                  <c:v>120</c:v>
                </c:pt>
                <c:pt idx="26">
                  <c:v>128</c:v>
                </c:pt>
                <c:pt idx="27">
                  <c:v>136</c:v>
                </c:pt>
                <c:pt idx="28">
                  <c:v>134</c:v>
                </c:pt>
                <c:pt idx="29">
                  <c:v>117</c:v>
                </c:pt>
                <c:pt idx="30">
                  <c:v>281</c:v>
                </c:pt>
                <c:pt idx="31">
                  <c:v>171</c:v>
                </c:pt>
                <c:pt idx="32">
                  <c:v>160</c:v>
                </c:pt>
                <c:pt idx="33">
                  <c:v>153</c:v>
                </c:pt>
                <c:pt idx="34">
                  <c:v>131</c:v>
                </c:pt>
                <c:pt idx="35">
                  <c:v>172</c:v>
                </c:pt>
                <c:pt idx="36">
                  <c:v>102</c:v>
                </c:pt>
                <c:pt idx="37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98-4485-853C-434838091E58}"/>
            </c:ext>
          </c:extLst>
        </c:ser>
        <c:ser>
          <c:idx val="3"/>
          <c:order val="1"/>
          <c:tx>
            <c:strRef>
              <c:f>社会増減!$A$4</c:f>
              <c:strCache>
                <c:ptCount val="1"/>
                <c:pt idx="0">
                  <c:v>転出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社会増減!$B$2:$AM$2</c:f>
              <c:strCache>
                <c:ptCount val="38"/>
                <c:pt idx="0">
                  <c:v>S56(1981)</c:v>
                </c:pt>
                <c:pt idx="1">
                  <c:v>S57(1982)</c:v>
                </c:pt>
                <c:pt idx="2">
                  <c:v>S58(1983)</c:v>
                </c:pt>
                <c:pt idx="3">
                  <c:v>S59(1984)</c:v>
                </c:pt>
                <c:pt idx="4">
                  <c:v>S60(1985)</c:v>
                </c:pt>
                <c:pt idx="5">
                  <c:v>S61(1986)</c:v>
                </c:pt>
                <c:pt idx="6">
                  <c:v>S62(1987)</c:v>
                </c:pt>
                <c:pt idx="7">
                  <c:v>S63(1988)</c:v>
                </c:pt>
                <c:pt idx="8">
                  <c:v>H1(1989)</c:v>
                </c:pt>
                <c:pt idx="9">
                  <c:v>H2(1990)</c:v>
                </c:pt>
                <c:pt idx="10">
                  <c:v>H3(1991)</c:v>
                </c:pt>
                <c:pt idx="11">
                  <c:v>H4(1992)</c:v>
                </c:pt>
                <c:pt idx="12">
                  <c:v>H5(1993)</c:v>
                </c:pt>
                <c:pt idx="13">
                  <c:v>H6(1994)</c:v>
                </c:pt>
                <c:pt idx="14">
                  <c:v>H7(1995)</c:v>
                </c:pt>
                <c:pt idx="15">
                  <c:v>H8(1996)</c:v>
                </c:pt>
                <c:pt idx="16">
                  <c:v>H9(1997)</c:v>
                </c:pt>
                <c:pt idx="17">
                  <c:v>H10(1998)</c:v>
                </c:pt>
                <c:pt idx="18">
                  <c:v>H11(1999)</c:v>
                </c:pt>
                <c:pt idx="19">
                  <c:v>H12(2000)</c:v>
                </c:pt>
                <c:pt idx="20">
                  <c:v>H13(2001)</c:v>
                </c:pt>
                <c:pt idx="21">
                  <c:v>H14(2002)</c:v>
                </c:pt>
                <c:pt idx="22">
                  <c:v>H15(2003)</c:v>
                </c:pt>
                <c:pt idx="23">
                  <c:v>H16(2004)</c:v>
                </c:pt>
                <c:pt idx="24">
                  <c:v>H17(2005)</c:v>
                </c:pt>
                <c:pt idx="25">
                  <c:v>H18(2006)</c:v>
                </c:pt>
                <c:pt idx="26">
                  <c:v>H19(2007)</c:v>
                </c:pt>
                <c:pt idx="27">
                  <c:v>H20(2008)</c:v>
                </c:pt>
                <c:pt idx="28">
                  <c:v>H21(2009)</c:v>
                </c:pt>
                <c:pt idx="29">
                  <c:v>H22(2010)</c:v>
                </c:pt>
                <c:pt idx="30">
                  <c:v>H23(2011)</c:v>
                </c:pt>
                <c:pt idx="31">
                  <c:v>H24(2012)</c:v>
                </c:pt>
                <c:pt idx="32">
                  <c:v>H25(2013)</c:v>
                </c:pt>
                <c:pt idx="33">
                  <c:v>H26(2014)</c:v>
                </c:pt>
                <c:pt idx="34">
                  <c:v>H27(2015)</c:v>
                </c:pt>
                <c:pt idx="35">
                  <c:v>H28(2016)</c:v>
                </c:pt>
                <c:pt idx="36">
                  <c:v>H29(2017)</c:v>
                </c:pt>
                <c:pt idx="37">
                  <c:v>H30(2018)</c:v>
                </c:pt>
              </c:strCache>
            </c:strRef>
          </c:cat>
          <c:val>
            <c:numRef>
              <c:f>社会増減!$B$4:$AM$4</c:f>
              <c:numCache>
                <c:formatCode>#,##0_);[Red]\(#,##0\)</c:formatCode>
                <c:ptCount val="38"/>
                <c:pt idx="0">
                  <c:v>-425</c:v>
                </c:pt>
                <c:pt idx="1">
                  <c:v>-436</c:v>
                </c:pt>
                <c:pt idx="2">
                  <c:v>-417</c:v>
                </c:pt>
                <c:pt idx="3">
                  <c:v>-350</c:v>
                </c:pt>
                <c:pt idx="4">
                  <c:v>-339</c:v>
                </c:pt>
                <c:pt idx="5">
                  <c:v>-317</c:v>
                </c:pt>
                <c:pt idx="6">
                  <c:v>-326</c:v>
                </c:pt>
                <c:pt idx="7">
                  <c:v>-329</c:v>
                </c:pt>
                <c:pt idx="8">
                  <c:v>-281</c:v>
                </c:pt>
                <c:pt idx="9">
                  <c:v>-276</c:v>
                </c:pt>
                <c:pt idx="10">
                  <c:v>-227</c:v>
                </c:pt>
                <c:pt idx="11">
                  <c:v>-243</c:v>
                </c:pt>
                <c:pt idx="12">
                  <c:v>-235</c:v>
                </c:pt>
                <c:pt idx="13">
                  <c:v>-219</c:v>
                </c:pt>
                <c:pt idx="14">
                  <c:v>-223</c:v>
                </c:pt>
                <c:pt idx="15">
                  <c:v>-202</c:v>
                </c:pt>
                <c:pt idx="16">
                  <c:v>-213</c:v>
                </c:pt>
                <c:pt idx="17">
                  <c:v>-152</c:v>
                </c:pt>
                <c:pt idx="18">
                  <c:v>-168</c:v>
                </c:pt>
                <c:pt idx="19">
                  <c:v>-193</c:v>
                </c:pt>
                <c:pt idx="20">
                  <c:v>-203</c:v>
                </c:pt>
                <c:pt idx="21">
                  <c:v>-172</c:v>
                </c:pt>
                <c:pt idx="22">
                  <c:v>-171</c:v>
                </c:pt>
                <c:pt idx="23">
                  <c:v>-180</c:v>
                </c:pt>
                <c:pt idx="24">
                  <c:v>-180</c:v>
                </c:pt>
                <c:pt idx="25">
                  <c:v>-196</c:v>
                </c:pt>
                <c:pt idx="26">
                  <c:v>-200</c:v>
                </c:pt>
                <c:pt idx="27">
                  <c:v>-171</c:v>
                </c:pt>
                <c:pt idx="28">
                  <c:v>-137</c:v>
                </c:pt>
                <c:pt idx="29">
                  <c:v>-143</c:v>
                </c:pt>
                <c:pt idx="30">
                  <c:v>-194</c:v>
                </c:pt>
                <c:pt idx="31">
                  <c:v>-199</c:v>
                </c:pt>
                <c:pt idx="32">
                  <c:v>-178</c:v>
                </c:pt>
                <c:pt idx="33">
                  <c:v>-186</c:v>
                </c:pt>
                <c:pt idx="34">
                  <c:v>-179</c:v>
                </c:pt>
                <c:pt idx="35">
                  <c:v>-163</c:v>
                </c:pt>
                <c:pt idx="36">
                  <c:v>-176</c:v>
                </c:pt>
                <c:pt idx="37">
                  <c:v>-145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98-4485-853C-434838091E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6654784"/>
        <c:axId val="626648544"/>
      </c:barChart>
      <c:lineChart>
        <c:grouping val="standard"/>
        <c:varyColors val="0"/>
        <c:ser>
          <c:idx val="0"/>
          <c:order val="2"/>
          <c:tx>
            <c:strRef>
              <c:f>社会増減!$A$5</c:f>
              <c:strCache>
                <c:ptCount val="1"/>
                <c:pt idx="0">
                  <c:v>社会増減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社会増減!$B$2:$AM$2</c:f>
              <c:strCache>
                <c:ptCount val="38"/>
                <c:pt idx="0">
                  <c:v>S56(1981)</c:v>
                </c:pt>
                <c:pt idx="1">
                  <c:v>S57(1982)</c:v>
                </c:pt>
                <c:pt idx="2">
                  <c:v>S58(1983)</c:v>
                </c:pt>
                <c:pt idx="3">
                  <c:v>S59(1984)</c:v>
                </c:pt>
                <c:pt idx="4">
                  <c:v>S60(1985)</c:v>
                </c:pt>
                <c:pt idx="5">
                  <c:v>S61(1986)</c:v>
                </c:pt>
                <c:pt idx="6">
                  <c:v>S62(1987)</c:v>
                </c:pt>
                <c:pt idx="7">
                  <c:v>S63(1988)</c:v>
                </c:pt>
                <c:pt idx="8">
                  <c:v>H1(1989)</c:v>
                </c:pt>
                <c:pt idx="9">
                  <c:v>H2(1990)</c:v>
                </c:pt>
                <c:pt idx="10">
                  <c:v>H3(1991)</c:v>
                </c:pt>
                <c:pt idx="11">
                  <c:v>H4(1992)</c:v>
                </c:pt>
                <c:pt idx="12">
                  <c:v>H5(1993)</c:v>
                </c:pt>
                <c:pt idx="13">
                  <c:v>H6(1994)</c:v>
                </c:pt>
                <c:pt idx="14">
                  <c:v>H7(1995)</c:v>
                </c:pt>
                <c:pt idx="15">
                  <c:v>H8(1996)</c:v>
                </c:pt>
                <c:pt idx="16">
                  <c:v>H9(1997)</c:v>
                </c:pt>
                <c:pt idx="17">
                  <c:v>H10(1998)</c:v>
                </c:pt>
                <c:pt idx="18">
                  <c:v>H11(1999)</c:v>
                </c:pt>
                <c:pt idx="19">
                  <c:v>H12(2000)</c:v>
                </c:pt>
                <c:pt idx="20">
                  <c:v>H13(2001)</c:v>
                </c:pt>
                <c:pt idx="21">
                  <c:v>H14(2002)</c:v>
                </c:pt>
                <c:pt idx="22">
                  <c:v>H15(2003)</c:v>
                </c:pt>
                <c:pt idx="23">
                  <c:v>H16(2004)</c:v>
                </c:pt>
                <c:pt idx="24">
                  <c:v>H17(2005)</c:v>
                </c:pt>
                <c:pt idx="25">
                  <c:v>H18(2006)</c:v>
                </c:pt>
                <c:pt idx="26">
                  <c:v>H19(2007)</c:v>
                </c:pt>
                <c:pt idx="27">
                  <c:v>H20(2008)</c:v>
                </c:pt>
                <c:pt idx="28">
                  <c:v>H21(2009)</c:v>
                </c:pt>
                <c:pt idx="29">
                  <c:v>H22(2010)</c:v>
                </c:pt>
                <c:pt idx="30">
                  <c:v>H23(2011)</c:v>
                </c:pt>
                <c:pt idx="31">
                  <c:v>H24(2012)</c:v>
                </c:pt>
                <c:pt idx="32">
                  <c:v>H25(2013)</c:v>
                </c:pt>
                <c:pt idx="33">
                  <c:v>H26(2014)</c:v>
                </c:pt>
                <c:pt idx="34">
                  <c:v>H27(2015)</c:v>
                </c:pt>
                <c:pt idx="35">
                  <c:v>H28(2016)</c:v>
                </c:pt>
                <c:pt idx="36">
                  <c:v>H29(2017)</c:v>
                </c:pt>
                <c:pt idx="37">
                  <c:v>H30(2018)</c:v>
                </c:pt>
              </c:strCache>
            </c:strRef>
          </c:cat>
          <c:val>
            <c:numRef>
              <c:f>社会増減!$B$5:$AM$5</c:f>
              <c:numCache>
                <c:formatCode>#,##0_);[Red]\(#,##0\)</c:formatCode>
                <c:ptCount val="38"/>
                <c:pt idx="0">
                  <c:v>-70</c:v>
                </c:pt>
                <c:pt idx="1">
                  <c:v>-167</c:v>
                </c:pt>
                <c:pt idx="2">
                  <c:v>-181</c:v>
                </c:pt>
                <c:pt idx="3">
                  <c:v>-114</c:v>
                </c:pt>
                <c:pt idx="4">
                  <c:v>-59</c:v>
                </c:pt>
                <c:pt idx="5">
                  <c:v>-84</c:v>
                </c:pt>
                <c:pt idx="6">
                  <c:v>-90</c:v>
                </c:pt>
                <c:pt idx="7">
                  <c:v>-148</c:v>
                </c:pt>
                <c:pt idx="8">
                  <c:v>-58</c:v>
                </c:pt>
                <c:pt idx="9">
                  <c:v>-99</c:v>
                </c:pt>
                <c:pt idx="10">
                  <c:v>-54</c:v>
                </c:pt>
                <c:pt idx="11">
                  <c:v>-58</c:v>
                </c:pt>
                <c:pt idx="12">
                  <c:v>-69</c:v>
                </c:pt>
                <c:pt idx="13">
                  <c:v>-38</c:v>
                </c:pt>
                <c:pt idx="14">
                  <c:v>-45</c:v>
                </c:pt>
                <c:pt idx="15">
                  <c:v>-19</c:v>
                </c:pt>
                <c:pt idx="16">
                  <c:v>-84</c:v>
                </c:pt>
                <c:pt idx="17">
                  <c:v>-11</c:v>
                </c:pt>
                <c:pt idx="18">
                  <c:v>-30</c:v>
                </c:pt>
                <c:pt idx="19">
                  <c:v>-44</c:v>
                </c:pt>
                <c:pt idx="20">
                  <c:v>-31</c:v>
                </c:pt>
                <c:pt idx="21">
                  <c:v>-43</c:v>
                </c:pt>
                <c:pt idx="22">
                  <c:v>-29</c:v>
                </c:pt>
                <c:pt idx="23">
                  <c:v>-38</c:v>
                </c:pt>
                <c:pt idx="24">
                  <c:v>-47</c:v>
                </c:pt>
                <c:pt idx="25">
                  <c:v>-76</c:v>
                </c:pt>
                <c:pt idx="26">
                  <c:v>-72</c:v>
                </c:pt>
                <c:pt idx="27">
                  <c:v>-35</c:v>
                </c:pt>
                <c:pt idx="28">
                  <c:v>-3</c:v>
                </c:pt>
                <c:pt idx="29">
                  <c:v>-26</c:v>
                </c:pt>
                <c:pt idx="30">
                  <c:v>87</c:v>
                </c:pt>
                <c:pt idx="31">
                  <c:v>-28</c:v>
                </c:pt>
                <c:pt idx="32">
                  <c:v>-18</c:v>
                </c:pt>
                <c:pt idx="33">
                  <c:v>-33</c:v>
                </c:pt>
                <c:pt idx="34">
                  <c:v>-48</c:v>
                </c:pt>
                <c:pt idx="35">
                  <c:v>9</c:v>
                </c:pt>
                <c:pt idx="36">
                  <c:v>-74</c:v>
                </c:pt>
                <c:pt idx="37">
                  <c:v>-67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698-4485-853C-434838091E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4491424"/>
        <c:axId val="664500160"/>
      </c:lineChart>
      <c:catAx>
        <c:axId val="62665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626648544"/>
        <c:crosses val="autoZero"/>
        <c:auto val="1"/>
        <c:lblAlgn val="ctr"/>
        <c:lblOffset val="100"/>
        <c:noMultiLvlLbl val="0"/>
      </c:catAx>
      <c:valAx>
        <c:axId val="626648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626654784"/>
        <c:crosses val="autoZero"/>
        <c:crossBetween val="between"/>
      </c:valAx>
      <c:valAx>
        <c:axId val="664500160"/>
        <c:scaling>
          <c:orientation val="minMax"/>
          <c:max val="400"/>
          <c:min val="-500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664491424"/>
        <c:crosses val="max"/>
        <c:crossBetween val="between"/>
      </c:valAx>
      <c:catAx>
        <c:axId val="6644914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645001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53413552774502"/>
          <c:y val="4.70121293344938E-2"/>
          <c:w val="0.28836048845315021"/>
          <c:h val="6.33923675014508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r>
              <a:rPr lang="en-US" altLang="ja-JP" sz="1050" dirty="0"/>
              <a:t>H26</a:t>
            </a:r>
            <a:r>
              <a:rPr lang="ja-JP" altLang="en-US" sz="1050" dirty="0"/>
              <a:t>（</a:t>
            </a:r>
            <a:r>
              <a:rPr lang="en-US" altLang="ja-JP" sz="1050" dirty="0"/>
              <a:t>2014</a:t>
            </a:r>
            <a:r>
              <a:rPr lang="ja-JP" altLang="en-US" sz="1050" dirty="0"/>
              <a:t>）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4.3222222222222224E-2"/>
          <c:y val="0.13168148148148148"/>
          <c:w val="0.91355555555555557"/>
          <c:h val="0.7968450617283950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'社会増減（年齢）'!$B$95</c:f>
              <c:strCache>
                <c:ptCount val="1"/>
                <c:pt idx="0">
                  <c:v>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'社会増減（年齢）'!$A$96:$A$115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'社会増減（年齢）'!$B$96:$B$115</c:f>
              <c:numCache>
                <c:formatCode>#,##0_);[Red]\(#,##0\)</c:formatCode>
                <c:ptCount val="20"/>
                <c:pt idx="0">
                  <c:v>3</c:v>
                </c:pt>
                <c:pt idx="1">
                  <c:v>2</c:v>
                </c:pt>
                <c:pt idx="2">
                  <c:v>0</c:v>
                </c:pt>
                <c:pt idx="3">
                  <c:v>5</c:v>
                </c:pt>
                <c:pt idx="4">
                  <c:v>9</c:v>
                </c:pt>
                <c:pt idx="5">
                  <c:v>14</c:v>
                </c:pt>
                <c:pt idx="6">
                  <c:v>14</c:v>
                </c:pt>
                <c:pt idx="7">
                  <c:v>2</c:v>
                </c:pt>
                <c:pt idx="8">
                  <c:v>4</c:v>
                </c:pt>
                <c:pt idx="9">
                  <c:v>4</c:v>
                </c:pt>
                <c:pt idx="10">
                  <c:v>9</c:v>
                </c:pt>
                <c:pt idx="11">
                  <c:v>6</c:v>
                </c:pt>
                <c:pt idx="12">
                  <c:v>7</c:v>
                </c:pt>
                <c:pt idx="13">
                  <c:v>1</c:v>
                </c:pt>
                <c:pt idx="14">
                  <c:v>0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EF-4F49-97A4-FA8E7D776558}"/>
            </c:ext>
          </c:extLst>
        </c:ser>
        <c:ser>
          <c:idx val="1"/>
          <c:order val="1"/>
          <c:tx>
            <c:strRef>
              <c:f>'社会増減（年齢）'!$C$95</c:f>
              <c:strCache>
                <c:ptCount val="1"/>
                <c:pt idx="0">
                  <c:v>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'社会増減（年齢）'!$A$96:$A$115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'社会増減（年齢）'!$C$96:$C$115</c:f>
              <c:numCache>
                <c:formatCode>#,##0_);[Red]\(#,##0\)</c:formatCode>
                <c:ptCount val="20"/>
                <c:pt idx="0">
                  <c:v>3</c:v>
                </c:pt>
                <c:pt idx="1">
                  <c:v>0</c:v>
                </c:pt>
                <c:pt idx="2">
                  <c:v>1</c:v>
                </c:pt>
                <c:pt idx="3">
                  <c:v>3</c:v>
                </c:pt>
                <c:pt idx="4">
                  <c:v>8</c:v>
                </c:pt>
                <c:pt idx="5">
                  <c:v>9</c:v>
                </c:pt>
                <c:pt idx="6">
                  <c:v>11</c:v>
                </c:pt>
                <c:pt idx="7">
                  <c:v>7</c:v>
                </c:pt>
                <c:pt idx="8">
                  <c:v>4</c:v>
                </c:pt>
                <c:pt idx="9">
                  <c:v>3</c:v>
                </c:pt>
                <c:pt idx="10">
                  <c:v>5</c:v>
                </c:pt>
                <c:pt idx="11">
                  <c:v>5</c:v>
                </c:pt>
                <c:pt idx="12">
                  <c:v>2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EF-4F49-97A4-FA8E7D7765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56355072"/>
        <c:axId val="1656362560"/>
      </c:barChart>
      <c:barChart>
        <c:barDir val="bar"/>
        <c:grouping val="stacked"/>
        <c:varyColors val="0"/>
        <c:ser>
          <c:idx val="2"/>
          <c:order val="2"/>
          <c:tx>
            <c:strRef>
              <c:f>'社会増減（年齢）'!$D$95</c:f>
              <c:strCache>
                <c:ptCount val="1"/>
                <c:pt idx="0">
                  <c:v>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'社会増減（年齢）'!$A$96:$A$115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'社会増減（年齢）'!$D$96:$D$115</c:f>
              <c:numCache>
                <c:formatCode>#,##0_);[Red]\(#,##0\)</c:formatCode>
                <c:ptCount val="20"/>
                <c:pt idx="0">
                  <c:v>2</c:v>
                </c:pt>
                <c:pt idx="1">
                  <c:v>5</c:v>
                </c:pt>
                <c:pt idx="2">
                  <c:v>2</c:v>
                </c:pt>
                <c:pt idx="3">
                  <c:v>5</c:v>
                </c:pt>
                <c:pt idx="4">
                  <c:v>17</c:v>
                </c:pt>
                <c:pt idx="5">
                  <c:v>11</c:v>
                </c:pt>
                <c:pt idx="6">
                  <c:v>4</c:v>
                </c:pt>
                <c:pt idx="7">
                  <c:v>6</c:v>
                </c:pt>
                <c:pt idx="8">
                  <c:v>2</c:v>
                </c:pt>
                <c:pt idx="9">
                  <c:v>2</c:v>
                </c:pt>
                <c:pt idx="10">
                  <c:v>3</c:v>
                </c:pt>
                <c:pt idx="11">
                  <c:v>2</c:v>
                </c:pt>
                <c:pt idx="12">
                  <c:v>3</c:v>
                </c:pt>
                <c:pt idx="13">
                  <c:v>1</c:v>
                </c:pt>
                <c:pt idx="14">
                  <c:v>0</c:v>
                </c:pt>
                <c:pt idx="15">
                  <c:v>1</c:v>
                </c:pt>
                <c:pt idx="16">
                  <c:v>2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EF-4F49-97A4-FA8E7D776558}"/>
            </c:ext>
          </c:extLst>
        </c:ser>
        <c:ser>
          <c:idx val="3"/>
          <c:order val="3"/>
          <c:tx>
            <c:strRef>
              <c:f>'社会増減（年齢）'!$E$95</c:f>
              <c:strCache>
                <c:ptCount val="1"/>
                <c:pt idx="0">
                  <c:v>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'社会増減（年齢）'!$A$96:$A$115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'社会増減（年齢）'!$E$96:$E$115</c:f>
              <c:numCache>
                <c:formatCode>#,##0_);[Red]\(#,##0\)</c:formatCode>
                <c:ptCount val="20"/>
                <c:pt idx="0">
                  <c:v>4</c:v>
                </c:pt>
                <c:pt idx="1">
                  <c:v>6</c:v>
                </c:pt>
                <c:pt idx="2">
                  <c:v>1</c:v>
                </c:pt>
                <c:pt idx="3">
                  <c:v>8</c:v>
                </c:pt>
                <c:pt idx="4">
                  <c:v>18</c:v>
                </c:pt>
                <c:pt idx="5">
                  <c:v>9</c:v>
                </c:pt>
                <c:pt idx="6">
                  <c:v>11</c:v>
                </c:pt>
                <c:pt idx="7">
                  <c:v>11</c:v>
                </c:pt>
                <c:pt idx="8">
                  <c:v>7</c:v>
                </c:pt>
                <c:pt idx="9">
                  <c:v>1</c:v>
                </c:pt>
                <c:pt idx="10">
                  <c:v>2</c:v>
                </c:pt>
                <c:pt idx="11">
                  <c:v>4</c:v>
                </c:pt>
                <c:pt idx="12">
                  <c:v>2</c:v>
                </c:pt>
                <c:pt idx="13">
                  <c:v>0</c:v>
                </c:pt>
                <c:pt idx="14">
                  <c:v>0</c:v>
                </c:pt>
                <c:pt idx="15">
                  <c:v>2</c:v>
                </c:pt>
                <c:pt idx="16">
                  <c:v>1</c:v>
                </c:pt>
                <c:pt idx="17">
                  <c:v>2</c:v>
                </c:pt>
                <c:pt idx="18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EF-4F49-97A4-FA8E7D7765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58178016"/>
        <c:axId val="1915586336"/>
      </c:barChart>
      <c:valAx>
        <c:axId val="1656362560"/>
        <c:scaling>
          <c:orientation val="maxMin"/>
          <c:max val="40"/>
          <c:min val="-6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56355072"/>
        <c:crosses val="max"/>
        <c:crossBetween val="between"/>
        <c:majorUnit val="20"/>
      </c:valAx>
      <c:catAx>
        <c:axId val="165635507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56362560"/>
        <c:crosses val="autoZero"/>
        <c:auto val="1"/>
        <c:lblAlgn val="ctr"/>
        <c:lblOffset val="100"/>
        <c:noMultiLvlLbl val="0"/>
      </c:catAx>
      <c:valAx>
        <c:axId val="1915586336"/>
        <c:scaling>
          <c:orientation val="minMax"/>
          <c:max val="40"/>
          <c:min val="-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58178016"/>
        <c:crosses val="autoZero"/>
        <c:crossBetween val="between"/>
        <c:majorUnit val="20"/>
      </c:valAx>
      <c:catAx>
        <c:axId val="16581780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155863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solidFill>
        <a:schemeClr val="bg1">
          <a:lumMod val="50000"/>
        </a:schemeClr>
      </a:solidFill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世田米!$A$28</c:f>
              <c:strCache>
                <c:ptCount val="1"/>
                <c:pt idx="0">
                  <c:v>年少人口</c:v>
                </c:pt>
              </c:strCache>
            </c:strRef>
          </c:tx>
          <c:spPr>
            <a:solidFill>
              <a:srgbClr val="CCFFCC"/>
            </a:solidFill>
            <a:ln w="0">
              <a:solidFill>
                <a:schemeClr val="bg2"/>
              </a:solidFill>
            </a:ln>
            <a:effectLst/>
          </c:spPr>
          <c:invertIfNegative val="0"/>
          <c:cat>
            <c:multiLvlStrRef>
              <c:f>世田米!$B$26:$P$27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世田米!$B$28:$P$28</c:f>
              <c:numCache>
                <c:formatCode>#,##0_);[Red]\(#,##0\)</c:formatCode>
                <c:ptCount val="15"/>
                <c:pt idx="0">
                  <c:v>556</c:v>
                </c:pt>
                <c:pt idx="1">
                  <c:v>473</c:v>
                </c:pt>
                <c:pt idx="2">
                  <c:v>398</c:v>
                </c:pt>
                <c:pt idx="3">
                  <c:v>341</c:v>
                </c:pt>
                <c:pt idx="4">
                  <c:v>279</c:v>
                </c:pt>
                <c:pt idx="5">
                  <c:v>227.9019580646</c:v>
                </c:pt>
                <c:pt idx="6">
                  <c:v>177.10193177510007</c:v>
                </c:pt>
                <c:pt idx="7">
                  <c:v>144.73847512369295</c:v>
                </c:pt>
                <c:pt idx="8">
                  <c:v>116.85261319269901</c:v>
                </c:pt>
                <c:pt idx="9">
                  <c:v>92.572009401195402</c:v>
                </c:pt>
                <c:pt idx="10">
                  <c:v>72.291159445146974</c:v>
                </c:pt>
                <c:pt idx="11">
                  <c:v>57.49719046269778</c:v>
                </c:pt>
                <c:pt idx="12">
                  <c:v>46.79987026902873</c:v>
                </c:pt>
                <c:pt idx="13">
                  <c:v>37.387689577855525</c:v>
                </c:pt>
                <c:pt idx="14">
                  <c:v>29.359876784102191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0B-4575-85E1-8CB2880B859F}"/>
            </c:ext>
          </c:extLst>
        </c:ser>
        <c:ser>
          <c:idx val="1"/>
          <c:order val="1"/>
          <c:tx>
            <c:strRef>
              <c:f>世田米!$A$29</c:f>
              <c:strCache>
                <c:ptCount val="1"/>
                <c:pt idx="0">
                  <c:v>生産年齢人口</c:v>
                </c:pt>
              </c:strCache>
            </c:strRef>
          </c:tx>
          <c:spPr>
            <a:solidFill>
              <a:srgbClr val="CCECFF"/>
            </a:solidFill>
            <a:ln w="0">
              <a:solidFill>
                <a:schemeClr val="bg2"/>
              </a:solidFill>
            </a:ln>
            <a:effectLst/>
          </c:spPr>
          <c:invertIfNegative val="0"/>
          <c:cat>
            <c:multiLvlStrRef>
              <c:f>世田米!$B$26:$P$27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世田米!$B$29:$P$29</c:f>
              <c:numCache>
                <c:formatCode>#,##0_);[Red]\(#,##0\)</c:formatCode>
                <c:ptCount val="15"/>
                <c:pt idx="0">
                  <c:v>2286</c:v>
                </c:pt>
                <c:pt idx="1">
                  <c:v>2101</c:v>
                </c:pt>
                <c:pt idx="2">
                  <c:v>1911</c:v>
                </c:pt>
                <c:pt idx="3">
                  <c:v>1693</c:v>
                </c:pt>
                <c:pt idx="4">
                  <c:v>1548</c:v>
                </c:pt>
                <c:pt idx="5">
                  <c:v>1354.0892200000001</c:v>
                </c:pt>
                <c:pt idx="6">
                  <c:v>1190.0220626907999</c:v>
                </c:pt>
                <c:pt idx="7">
                  <c:v>1025.2154024525144</c:v>
                </c:pt>
                <c:pt idx="8">
                  <c:v>863.82344540292547</c:v>
                </c:pt>
                <c:pt idx="9">
                  <c:v>716.50777960769551</c:v>
                </c:pt>
                <c:pt idx="10">
                  <c:v>583.66494046996468</c:v>
                </c:pt>
                <c:pt idx="11">
                  <c:v>469.99475848968342</c:v>
                </c:pt>
                <c:pt idx="12">
                  <c:v>350.70180057316696</c:v>
                </c:pt>
                <c:pt idx="13">
                  <c:v>281.22307558732825</c:v>
                </c:pt>
                <c:pt idx="14">
                  <c:v>227.75782910398351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0B-4575-85E1-8CB2880B859F}"/>
            </c:ext>
          </c:extLst>
        </c:ser>
        <c:ser>
          <c:idx val="2"/>
          <c:order val="2"/>
          <c:tx>
            <c:strRef>
              <c:f>世田米!$A$30</c:f>
              <c:strCache>
                <c:ptCount val="1"/>
                <c:pt idx="0">
                  <c:v>老年人口</c:v>
                </c:pt>
              </c:strCache>
            </c:strRef>
          </c:tx>
          <c:spPr>
            <a:solidFill>
              <a:srgbClr val="FFCCFF"/>
            </a:solidFill>
            <a:ln w="0">
              <a:solidFill>
                <a:schemeClr val="bg2"/>
              </a:solidFill>
            </a:ln>
            <a:effectLst/>
          </c:spPr>
          <c:invertIfNegative val="0"/>
          <c:cat>
            <c:multiLvlStrRef>
              <c:f>世田米!$B$26:$P$27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世田米!$B$30:$P$30</c:f>
              <c:numCache>
                <c:formatCode>#,##0_);[Red]\(#,##0\)</c:formatCode>
                <c:ptCount val="15"/>
                <c:pt idx="0">
                  <c:v>995</c:v>
                </c:pt>
                <c:pt idx="1">
                  <c:v>1122</c:v>
                </c:pt>
                <c:pt idx="2">
                  <c:v>1198</c:v>
                </c:pt>
                <c:pt idx="3">
                  <c:v>1208</c:v>
                </c:pt>
                <c:pt idx="4">
                  <c:v>1203</c:v>
                </c:pt>
                <c:pt idx="5">
                  <c:v>1149.36276</c:v>
                </c:pt>
                <c:pt idx="6">
                  <c:v>1080.8803590974999</c:v>
                </c:pt>
                <c:pt idx="7">
                  <c:v>1014.7796596633325</c:v>
                </c:pt>
                <c:pt idx="8">
                  <c:v>964.49600052219171</c:v>
                </c:pt>
                <c:pt idx="9">
                  <c:v>912.99801832962089</c:v>
                </c:pt>
                <c:pt idx="10">
                  <c:v>851.29466826856674</c:v>
                </c:pt>
                <c:pt idx="11">
                  <c:v>779.82501581958843</c:v>
                </c:pt>
                <c:pt idx="12">
                  <c:v>722.3189997768859</c:v>
                </c:pt>
                <c:pt idx="13">
                  <c:v>624.4654616622455</c:v>
                </c:pt>
                <c:pt idx="14">
                  <c:v>524.473336510276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0B-4575-85E1-8CB2880B859F}"/>
            </c:ext>
          </c:extLst>
        </c:ser>
        <c:ser>
          <c:idx val="3"/>
          <c:order val="3"/>
          <c:tx>
            <c:strRef>
              <c:f>世田米!$A$31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世田米!$B$26:$P$27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世田米!$B$31:$P$31</c:f>
              <c:numCache>
                <c:formatCode>#,##0_);[Red]\(#,##0\)</c:formatCode>
                <c:ptCount val="15"/>
                <c:pt idx="0">
                  <c:v>3837</c:v>
                </c:pt>
                <c:pt idx="1">
                  <c:v>3696</c:v>
                </c:pt>
                <c:pt idx="2">
                  <c:v>3507</c:v>
                </c:pt>
                <c:pt idx="3">
                  <c:v>3242</c:v>
                </c:pt>
                <c:pt idx="4">
                  <c:v>3030</c:v>
                </c:pt>
                <c:pt idx="5">
                  <c:v>2731.3539380645998</c:v>
                </c:pt>
                <c:pt idx="6">
                  <c:v>2448.0043535633999</c:v>
                </c:pt>
                <c:pt idx="7">
                  <c:v>2184.7335372395401</c:v>
                </c:pt>
                <c:pt idx="8">
                  <c:v>1945.1720591178162</c:v>
                </c:pt>
                <c:pt idx="9">
                  <c:v>1722.0778073385118</c:v>
                </c:pt>
                <c:pt idx="10">
                  <c:v>1507.2507681836782</c:v>
                </c:pt>
                <c:pt idx="11">
                  <c:v>1307.3169647719697</c:v>
                </c:pt>
                <c:pt idx="12">
                  <c:v>1119.8206706190817</c:v>
                </c:pt>
                <c:pt idx="13">
                  <c:v>943.07622682742931</c:v>
                </c:pt>
                <c:pt idx="14">
                  <c:v>781.59104239836165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10B-4575-85E1-8CB2880B8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99372464"/>
        <c:axId val="1699371216"/>
      </c:barChart>
      <c:lineChart>
        <c:grouping val="standard"/>
        <c:varyColors val="0"/>
        <c:ser>
          <c:idx val="4"/>
          <c:order val="4"/>
          <c:tx>
            <c:strRef>
              <c:f>世田米!$A$32</c:f>
              <c:strCache>
                <c:ptCount val="1"/>
                <c:pt idx="0">
                  <c:v>世帯数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cat>
            <c:multiLvlStrRef>
              <c:f>世田米!$B$26:$P$27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世田米!$B$32:$P$32</c:f>
              <c:numCache>
                <c:formatCode>#,##0_);[Red]\(#,##0\)</c:formatCode>
                <c:ptCount val="15"/>
                <c:pt idx="0">
                  <c:v>1100</c:v>
                </c:pt>
                <c:pt idx="1">
                  <c:v>1105</c:v>
                </c:pt>
                <c:pt idx="2">
                  <c:v>1093</c:v>
                </c:pt>
                <c:pt idx="3">
                  <c:v>1064</c:v>
                </c:pt>
                <c:pt idx="4">
                  <c:v>1102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10B-4575-85E1-8CB2880B8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1169120"/>
        <c:axId val="1701158720"/>
      </c:lineChart>
      <c:catAx>
        <c:axId val="169937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99371216"/>
        <c:crosses val="autoZero"/>
        <c:auto val="1"/>
        <c:lblAlgn val="ctr"/>
        <c:lblOffset val="100"/>
        <c:noMultiLvlLbl val="0"/>
      </c:catAx>
      <c:valAx>
        <c:axId val="1699371216"/>
        <c:scaling>
          <c:orientation val="minMax"/>
          <c:max val="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99372464"/>
        <c:crosses val="autoZero"/>
        <c:crossBetween val="between"/>
      </c:valAx>
      <c:valAx>
        <c:axId val="1701158720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01169120"/>
        <c:crosses val="max"/>
        <c:crossBetween val="between"/>
      </c:valAx>
      <c:catAx>
        <c:axId val="1701169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011587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r>
              <a:rPr lang="en-US" altLang="ja-JP" sz="1050" dirty="0"/>
              <a:t>H27</a:t>
            </a:r>
            <a:r>
              <a:rPr lang="ja-JP" altLang="en-US" sz="1050" dirty="0"/>
              <a:t>（</a:t>
            </a:r>
            <a:r>
              <a:rPr lang="en-US" altLang="ja-JP" sz="1050" dirty="0"/>
              <a:t>2015</a:t>
            </a:r>
            <a:r>
              <a:rPr lang="ja-JP" altLang="en-US" sz="1050" dirty="0"/>
              <a:t>）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4.3222222222222224E-2"/>
          <c:y val="0.13168148148148148"/>
          <c:w val="0.91355555555555557"/>
          <c:h val="0.7968450617283950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'社会増減（年齢）'!$B$72</c:f>
              <c:strCache>
                <c:ptCount val="1"/>
                <c:pt idx="0">
                  <c:v>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'社会増減（年齢）'!$A$73:$A$92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'社会増減（年齢）'!$B$73:$B$92</c:f>
              <c:numCache>
                <c:formatCode>#,##0_);[Red]\(#,##0\)</c:formatCode>
                <c:ptCount val="20"/>
                <c:pt idx="0">
                  <c:v>4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  <c:pt idx="4">
                  <c:v>7</c:v>
                </c:pt>
                <c:pt idx="5">
                  <c:v>10</c:v>
                </c:pt>
                <c:pt idx="6">
                  <c:v>7</c:v>
                </c:pt>
                <c:pt idx="7">
                  <c:v>5</c:v>
                </c:pt>
                <c:pt idx="8">
                  <c:v>3</c:v>
                </c:pt>
                <c:pt idx="9">
                  <c:v>4</c:v>
                </c:pt>
                <c:pt idx="10">
                  <c:v>7</c:v>
                </c:pt>
                <c:pt idx="11">
                  <c:v>3</c:v>
                </c:pt>
                <c:pt idx="12">
                  <c:v>3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95-49B6-AF30-BAD2795C473F}"/>
            </c:ext>
          </c:extLst>
        </c:ser>
        <c:ser>
          <c:idx val="1"/>
          <c:order val="1"/>
          <c:tx>
            <c:strRef>
              <c:f>'社会増減（年齢）'!$C$72</c:f>
              <c:strCache>
                <c:ptCount val="1"/>
                <c:pt idx="0">
                  <c:v>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'社会増減（年齢）'!$A$73:$A$92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'社会増減（年齢）'!$C$73:$C$92</c:f>
              <c:numCache>
                <c:formatCode>#,##0_);[Red]\(#,##0\)</c:formatCode>
                <c:ptCount val="20"/>
                <c:pt idx="0">
                  <c:v>6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11</c:v>
                </c:pt>
                <c:pt idx="5">
                  <c:v>11</c:v>
                </c:pt>
                <c:pt idx="6">
                  <c:v>2</c:v>
                </c:pt>
                <c:pt idx="7">
                  <c:v>7</c:v>
                </c:pt>
                <c:pt idx="8">
                  <c:v>3</c:v>
                </c:pt>
                <c:pt idx="9">
                  <c:v>3</c:v>
                </c:pt>
                <c:pt idx="10">
                  <c:v>2</c:v>
                </c:pt>
                <c:pt idx="11">
                  <c:v>4</c:v>
                </c:pt>
                <c:pt idx="12">
                  <c:v>4</c:v>
                </c:pt>
                <c:pt idx="13">
                  <c:v>0</c:v>
                </c:pt>
                <c:pt idx="14">
                  <c:v>2</c:v>
                </c:pt>
                <c:pt idx="15">
                  <c:v>1</c:v>
                </c:pt>
                <c:pt idx="16">
                  <c:v>2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95-49B6-AF30-BAD2795C47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56355072"/>
        <c:axId val="1656362560"/>
      </c:barChart>
      <c:barChart>
        <c:barDir val="bar"/>
        <c:grouping val="stacked"/>
        <c:varyColors val="0"/>
        <c:ser>
          <c:idx val="2"/>
          <c:order val="2"/>
          <c:tx>
            <c:strRef>
              <c:f>'社会増減（年齢）'!$D$72</c:f>
              <c:strCache>
                <c:ptCount val="1"/>
                <c:pt idx="0">
                  <c:v>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'社会増減（年齢）'!$A$73:$A$92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'社会増減（年齢）'!$D$73:$D$92</c:f>
              <c:numCache>
                <c:formatCode>#,##0_);[Red]\(#,##0\)</c:formatCode>
                <c:ptCount val="20"/>
                <c:pt idx="0">
                  <c:v>5</c:v>
                </c:pt>
                <c:pt idx="1">
                  <c:v>4</c:v>
                </c:pt>
                <c:pt idx="2">
                  <c:v>2</c:v>
                </c:pt>
                <c:pt idx="3">
                  <c:v>7</c:v>
                </c:pt>
                <c:pt idx="4">
                  <c:v>18</c:v>
                </c:pt>
                <c:pt idx="5">
                  <c:v>17</c:v>
                </c:pt>
                <c:pt idx="6">
                  <c:v>10</c:v>
                </c:pt>
                <c:pt idx="7">
                  <c:v>9</c:v>
                </c:pt>
                <c:pt idx="8">
                  <c:v>5</c:v>
                </c:pt>
                <c:pt idx="9">
                  <c:v>4</c:v>
                </c:pt>
                <c:pt idx="10">
                  <c:v>6</c:v>
                </c:pt>
                <c:pt idx="11">
                  <c:v>5</c:v>
                </c:pt>
                <c:pt idx="12">
                  <c:v>5</c:v>
                </c:pt>
                <c:pt idx="13">
                  <c:v>4</c:v>
                </c:pt>
                <c:pt idx="14">
                  <c:v>0</c:v>
                </c:pt>
                <c:pt idx="15">
                  <c:v>0</c:v>
                </c:pt>
                <c:pt idx="16">
                  <c:v>2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95-49B6-AF30-BAD2795C473F}"/>
            </c:ext>
          </c:extLst>
        </c:ser>
        <c:ser>
          <c:idx val="3"/>
          <c:order val="3"/>
          <c:tx>
            <c:strRef>
              <c:f>'社会増減（年齢）'!$E$72</c:f>
              <c:strCache>
                <c:ptCount val="1"/>
                <c:pt idx="0">
                  <c:v>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'社会増減（年齢）'!$A$73:$A$92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'社会増減（年齢）'!$E$73:$E$92</c:f>
              <c:numCache>
                <c:formatCode>#,##0_);[Red]\(#,##0\)</c:formatCode>
                <c:ptCount val="20"/>
                <c:pt idx="0">
                  <c:v>5</c:v>
                </c:pt>
                <c:pt idx="1">
                  <c:v>4</c:v>
                </c:pt>
                <c:pt idx="2">
                  <c:v>2</c:v>
                </c:pt>
                <c:pt idx="3">
                  <c:v>4</c:v>
                </c:pt>
                <c:pt idx="4">
                  <c:v>15</c:v>
                </c:pt>
                <c:pt idx="5">
                  <c:v>13</c:v>
                </c:pt>
                <c:pt idx="6">
                  <c:v>6</c:v>
                </c:pt>
                <c:pt idx="7">
                  <c:v>9</c:v>
                </c:pt>
                <c:pt idx="8">
                  <c:v>4</c:v>
                </c:pt>
                <c:pt idx="9">
                  <c:v>2</c:v>
                </c:pt>
                <c:pt idx="10">
                  <c:v>3</c:v>
                </c:pt>
                <c:pt idx="11">
                  <c:v>5</c:v>
                </c:pt>
                <c:pt idx="12">
                  <c:v>3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0</c:v>
                </c:pt>
                <c:pt idx="17">
                  <c:v>3</c:v>
                </c:pt>
                <c:pt idx="1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95-49B6-AF30-BAD2795C47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58178016"/>
        <c:axId val="1915586336"/>
      </c:barChart>
      <c:valAx>
        <c:axId val="1656362560"/>
        <c:scaling>
          <c:orientation val="maxMin"/>
          <c:max val="40"/>
          <c:min val="-6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56355072"/>
        <c:crosses val="max"/>
        <c:crossBetween val="between"/>
        <c:majorUnit val="20"/>
      </c:valAx>
      <c:catAx>
        <c:axId val="165635507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56362560"/>
        <c:crosses val="autoZero"/>
        <c:auto val="1"/>
        <c:lblAlgn val="ctr"/>
        <c:lblOffset val="100"/>
        <c:noMultiLvlLbl val="0"/>
      </c:catAx>
      <c:valAx>
        <c:axId val="1915586336"/>
        <c:scaling>
          <c:orientation val="minMax"/>
          <c:max val="40"/>
          <c:min val="-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58178016"/>
        <c:crosses val="autoZero"/>
        <c:crossBetween val="between"/>
        <c:majorUnit val="20"/>
      </c:valAx>
      <c:catAx>
        <c:axId val="16581780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155863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solidFill>
        <a:schemeClr val="bg1">
          <a:lumMod val="50000"/>
        </a:schemeClr>
      </a:solidFill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r>
              <a:rPr lang="en-US" altLang="ja-JP" sz="1050" dirty="0"/>
              <a:t>H28</a:t>
            </a:r>
            <a:r>
              <a:rPr lang="ja-JP" altLang="en-US" sz="1050" dirty="0"/>
              <a:t>（</a:t>
            </a:r>
            <a:r>
              <a:rPr lang="en-US" altLang="ja-JP" sz="1050" dirty="0"/>
              <a:t>2016</a:t>
            </a:r>
            <a:r>
              <a:rPr lang="ja-JP" altLang="en-US" sz="1050" dirty="0"/>
              <a:t>）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4.3222222222222224E-2"/>
          <c:y val="0.13952111111111112"/>
          <c:w val="0.91355555555555557"/>
          <c:h val="0.7890055555555557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'社会増減（年齢）'!$B$49</c:f>
              <c:strCache>
                <c:ptCount val="1"/>
                <c:pt idx="0">
                  <c:v>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'社会増減（年齢）'!$A$50:$A$69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'社会増減（年齢）'!$B$50:$B$69</c:f>
              <c:numCache>
                <c:formatCode>#,##0_);[Red]\(#,##0\)</c:formatCode>
                <c:ptCount val="20"/>
                <c:pt idx="0">
                  <c:v>7</c:v>
                </c:pt>
                <c:pt idx="1">
                  <c:v>4</c:v>
                </c:pt>
                <c:pt idx="2">
                  <c:v>3</c:v>
                </c:pt>
                <c:pt idx="3">
                  <c:v>5</c:v>
                </c:pt>
                <c:pt idx="4">
                  <c:v>18</c:v>
                </c:pt>
                <c:pt idx="5">
                  <c:v>14</c:v>
                </c:pt>
                <c:pt idx="6">
                  <c:v>10</c:v>
                </c:pt>
                <c:pt idx="7">
                  <c:v>4</c:v>
                </c:pt>
                <c:pt idx="8">
                  <c:v>3</c:v>
                </c:pt>
                <c:pt idx="9">
                  <c:v>5</c:v>
                </c:pt>
                <c:pt idx="10">
                  <c:v>7</c:v>
                </c:pt>
                <c:pt idx="11">
                  <c:v>5</c:v>
                </c:pt>
                <c:pt idx="12">
                  <c:v>1</c:v>
                </c:pt>
                <c:pt idx="13">
                  <c:v>3</c:v>
                </c:pt>
                <c:pt idx="14">
                  <c:v>0</c:v>
                </c:pt>
                <c:pt idx="15">
                  <c:v>1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C5-4FC6-A5F7-8AD5A9B890F7}"/>
            </c:ext>
          </c:extLst>
        </c:ser>
        <c:ser>
          <c:idx val="1"/>
          <c:order val="1"/>
          <c:tx>
            <c:strRef>
              <c:f>'社会増減（年齢）'!$C$49</c:f>
              <c:strCache>
                <c:ptCount val="1"/>
                <c:pt idx="0">
                  <c:v>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'社会増減（年齢）'!$A$50:$A$69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'社会増減（年齢）'!$C$50:$C$69</c:f>
              <c:numCache>
                <c:formatCode>#,##0_);[Red]\(#,##0\)</c:formatCode>
                <c:ptCount val="20"/>
                <c:pt idx="0">
                  <c:v>5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9</c:v>
                </c:pt>
                <c:pt idx="5">
                  <c:v>10</c:v>
                </c:pt>
                <c:pt idx="6">
                  <c:v>9</c:v>
                </c:pt>
                <c:pt idx="7">
                  <c:v>5</c:v>
                </c:pt>
                <c:pt idx="8">
                  <c:v>4</c:v>
                </c:pt>
                <c:pt idx="9">
                  <c:v>3</c:v>
                </c:pt>
                <c:pt idx="10">
                  <c:v>4</c:v>
                </c:pt>
                <c:pt idx="11">
                  <c:v>3</c:v>
                </c:pt>
                <c:pt idx="12">
                  <c:v>2</c:v>
                </c:pt>
                <c:pt idx="13">
                  <c:v>5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C5-4FC6-A5F7-8AD5A9B890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56355072"/>
        <c:axId val="1656362560"/>
      </c:barChart>
      <c:barChart>
        <c:barDir val="bar"/>
        <c:grouping val="stacked"/>
        <c:varyColors val="0"/>
        <c:ser>
          <c:idx val="2"/>
          <c:order val="2"/>
          <c:tx>
            <c:strRef>
              <c:f>'社会増減（年齢）'!$D$49</c:f>
              <c:strCache>
                <c:ptCount val="1"/>
                <c:pt idx="0">
                  <c:v>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'社会増減（年齢）'!$A$50:$A$69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'社会増減（年齢）'!$D$50:$D$69</c:f>
              <c:numCache>
                <c:formatCode>#,##0_);[Red]\(#,##0\)</c:formatCode>
                <c:ptCount val="20"/>
                <c:pt idx="0">
                  <c:v>3</c:v>
                </c:pt>
                <c:pt idx="1">
                  <c:v>2</c:v>
                </c:pt>
                <c:pt idx="2">
                  <c:v>0</c:v>
                </c:pt>
                <c:pt idx="3">
                  <c:v>3</c:v>
                </c:pt>
                <c:pt idx="4">
                  <c:v>15</c:v>
                </c:pt>
                <c:pt idx="5">
                  <c:v>12</c:v>
                </c:pt>
                <c:pt idx="6">
                  <c:v>14</c:v>
                </c:pt>
                <c:pt idx="7">
                  <c:v>3</c:v>
                </c:pt>
                <c:pt idx="8">
                  <c:v>4</c:v>
                </c:pt>
                <c:pt idx="9">
                  <c:v>1</c:v>
                </c:pt>
                <c:pt idx="10">
                  <c:v>1</c:v>
                </c:pt>
                <c:pt idx="11">
                  <c:v>3</c:v>
                </c:pt>
                <c:pt idx="12">
                  <c:v>4</c:v>
                </c:pt>
                <c:pt idx="13">
                  <c:v>2</c:v>
                </c:pt>
                <c:pt idx="14">
                  <c:v>3</c:v>
                </c:pt>
                <c:pt idx="15">
                  <c:v>0</c:v>
                </c:pt>
                <c:pt idx="16">
                  <c:v>2</c:v>
                </c:pt>
                <c:pt idx="17">
                  <c:v>1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C5-4FC6-A5F7-8AD5A9B890F7}"/>
            </c:ext>
          </c:extLst>
        </c:ser>
        <c:ser>
          <c:idx val="3"/>
          <c:order val="3"/>
          <c:tx>
            <c:strRef>
              <c:f>'社会増減（年齢）'!$E$49</c:f>
              <c:strCache>
                <c:ptCount val="1"/>
                <c:pt idx="0">
                  <c:v>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'社会増減（年齢）'!$A$50:$A$69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'社会増減（年齢）'!$E$50:$E$69</c:f>
              <c:numCache>
                <c:formatCode>#,##0_);[Red]\(#,##0\)</c:formatCode>
                <c:ptCount val="20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8</c:v>
                </c:pt>
                <c:pt idx="4">
                  <c:v>16</c:v>
                </c:pt>
                <c:pt idx="5">
                  <c:v>6</c:v>
                </c:pt>
                <c:pt idx="6">
                  <c:v>8</c:v>
                </c:pt>
                <c:pt idx="7">
                  <c:v>2</c:v>
                </c:pt>
                <c:pt idx="8">
                  <c:v>1</c:v>
                </c:pt>
                <c:pt idx="9">
                  <c:v>3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3</c:v>
                </c:pt>
                <c:pt idx="16">
                  <c:v>2</c:v>
                </c:pt>
                <c:pt idx="17">
                  <c:v>2</c:v>
                </c:pt>
                <c:pt idx="1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C5-4FC6-A5F7-8AD5A9B890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58178016"/>
        <c:axId val="1915586336"/>
      </c:barChart>
      <c:valAx>
        <c:axId val="1656362560"/>
        <c:scaling>
          <c:orientation val="maxMin"/>
          <c:max val="40"/>
          <c:min val="-6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56355072"/>
        <c:crosses val="max"/>
        <c:crossBetween val="between"/>
        <c:majorUnit val="20"/>
      </c:valAx>
      <c:catAx>
        <c:axId val="165635507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56362560"/>
        <c:crosses val="autoZero"/>
        <c:auto val="1"/>
        <c:lblAlgn val="ctr"/>
        <c:lblOffset val="100"/>
        <c:noMultiLvlLbl val="0"/>
      </c:catAx>
      <c:valAx>
        <c:axId val="1915586336"/>
        <c:scaling>
          <c:orientation val="minMax"/>
          <c:max val="40"/>
          <c:min val="-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58178016"/>
        <c:crosses val="autoZero"/>
        <c:crossBetween val="between"/>
        <c:majorUnit val="20"/>
      </c:valAx>
      <c:catAx>
        <c:axId val="16581780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155863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solidFill>
        <a:schemeClr val="bg1">
          <a:lumMod val="50000"/>
        </a:schemeClr>
      </a:solidFill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r>
              <a:rPr lang="en-US" altLang="ja-JP" sz="1050" dirty="0"/>
              <a:t>H29</a:t>
            </a:r>
            <a:r>
              <a:rPr lang="ja-JP" altLang="en-US" sz="1050" dirty="0"/>
              <a:t>（</a:t>
            </a:r>
            <a:r>
              <a:rPr lang="en-US" altLang="ja-JP" sz="1050" dirty="0"/>
              <a:t>2017</a:t>
            </a:r>
            <a:r>
              <a:rPr lang="ja-JP" altLang="en-US" sz="1050" dirty="0"/>
              <a:t>）</a:t>
            </a:r>
            <a:endParaRPr lang="en-US" altLang="ja-JP" sz="105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4.3222222222222224E-2"/>
          <c:y val="0.13246555555555556"/>
          <c:w val="0.91355555555555557"/>
          <c:h val="0.7960611111111111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'社会増減（年齢）'!$B$26</c:f>
              <c:strCache>
                <c:ptCount val="1"/>
                <c:pt idx="0">
                  <c:v>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'社会増減（年齢）'!$A$27:$A$46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'社会増減（年齢）'!$B$27:$B$46</c:f>
              <c:numCache>
                <c:formatCode>#,##0_);[Red]\(#,##0\)</c:formatCode>
                <c:ptCount val="20"/>
                <c:pt idx="0">
                  <c:v>2</c:v>
                </c:pt>
                <c:pt idx="1">
                  <c:v>3</c:v>
                </c:pt>
                <c:pt idx="2">
                  <c:v>1</c:v>
                </c:pt>
                <c:pt idx="3">
                  <c:v>0</c:v>
                </c:pt>
                <c:pt idx="4">
                  <c:v>8</c:v>
                </c:pt>
                <c:pt idx="5">
                  <c:v>8</c:v>
                </c:pt>
                <c:pt idx="6">
                  <c:v>11</c:v>
                </c:pt>
                <c:pt idx="7">
                  <c:v>1</c:v>
                </c:pt>
                <c:pt idx="8">
                  <c:v>5</c:v>
                </c:pt>
                <c:pt idx="9">
                  <c:v>1</c:v>
                </c:pt>
                <c:pt idx="10">
                  <c:v>3</c:v>
                </c:pt>
                <c:pt idx="11">
                  <c:v>1</c:v>
                </c:pt>
                <c:pt idx="12">
                  <c:v>4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68-4178-BFBE-86BDC0A67F05}"/>
            </c:ext>
          </c:extLst>
        </c:ser>
        <c:ser>
          <c:idx val="1"/>
          <c:order val="1"/>
          <c:tx>
            <c:strRef>
              <c:f>'社会増減（年齢）'!$C$26</c:f>
              <c:strCache>
                <c:ptCount val="1"/>
                <c:pt idx="0">
                  <c:v>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'社会増減（年齢）'!$A$27:$A$46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'社会増減（年齢）'!$C$27:$C$46</c:f>
              <c:numCache>
                <c:formatCode>#,##0_);[Red]\(#,##0\)</c:formatCode>
                <c:ptCount val="20"/>
                <c:pt idx="0">
                  <c:v>6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6</c:v>
                </c:pt>
                <c:pt idx="5">
                  <c:v>8</c:v>
                </c:pt>
                <c:pt idx="6">
                  <c:v>6</c:v>
                </c:pt>
                <c:pt idx="7">
                  <c:v>4</c:v>
                </c:pt>
                <c:pt idx="8">
                  <c:v>1</c:v>
                </c:pt>
                <c:pt idx="9">
                  <c:v>3</c:v>
                </c:pt>
                <c:pt idx="10">
                  <c:v>0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2</c:v>
                </c:pt>
                <c:pt idx="17">
                  <c:v>1</c:v>
                </c:pt>
                <c:pt idx="18">
                  <c:v>0</c:v>
                </c:pt>
                <c:pt idx="1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68-4178-BFBE-86BDC0A67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56355072"/>
        <c:axId val="1656362560"/>
      </c:barChart>
      <c:barChart>
        <c:barDir val="bar"/>
        <c:grouping val="stacked"/>
        <c:varyColors val="0"/>
        <c:ser>
          <c:idx val="2"/>
          <c:order val="2"/>
          <c:tx>
            <c:strRef>
              <c:f>'社会増減（年齢）'!$D$26</c:f>
              <c:strCache>
                <c:ptCount val="1"/>
                <c:pt idx="0">
                  <c:v>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'社会増減（年齢）'!$A$27:$A$46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'社会増減（年齢）'!$D$27:$D$46</c:f>
              <c:numCache>
                <c:formatCode>#,##0_);[Red]\(#,##0\)</c:formatCode>
                <c:ptCount val="20"/>
                <c:pt idx="0">
                  <c:v>2</c:v>
                </c:pt>
                <c:pt idx="1">
                  <c:v>8</c:v>
                </c:pt>
                <c:pt idx="2">
                  <c:v>3</c:v>
                </c:pt>
                <c:pt idx="3">
                  <c:v>8</c:v>
                </c:pt>
                <c:pt idx="4">
                  <c:v>20</c:v>
                </c:pt>
                <c:pt idx="5">
                  <c:v>7</c:v>
                </c:pt>
                <c:pt idx="6">
                  <c:v>8</c:v>
                </c:pt>
                <c:pt idx="7">
                  <c:v>1</c:v>
                </c:pt>
                <c:pt idx="8">
                  <c:v>3</c:v>
                </c:pt>
                <c:pt idx="9">
                  <c:v>4</c:v>
                </c:pt>
                <c:pt idx="10">
                  <c:v>5</c:v>
                </c:pt>
                <c:pt idx="11">
                  <c:v>9</c:v>
                </c:pt>
                <c:pt idx="12">
                  <c:v>3</c:v>
                </c:pt>
                <c:pt idx="13">
                  <c:v>0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68-4178-BFBE-86BDC0A67F05}"/>
            </c:ext>
          </c:extLst>
        </c:ser>
        <c:ser>
          <c:idx val="3"/>
          <c:order val="3"/>
          <c:tx>
            <c:strRef>
              <c:f>'社会増減（年齢）'!$E$26</c:f>
              <c:strCache>
                <c:ptCount val="1"/>
                <c:pt idx="0">
                  <c:v>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'社会増減（年齢）'!$A$27:$A$46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'社会増減（年齢）'!$E$27:$E$46</c:f>
              <c:numCache>
                <c:formatCode>#,##0_);[Red]\(#,##0\)</c:formatCode>
                <c:ptCount val="20"/>
                <c:pt idx="0">
                  <c:v>3</c:v>
                </c:pt>
                <c:pt idx="1">
                  <c:v>1</c:v>
                </c:pt>
                <c:pt idx="2">
                  <c:v>3</c:v>
                </c:pt>
                <c:pt idx="3">
                  <c:v>4</c:v>
                </c:pt>
                <c:pt idx="4">
                  <c:v>15</c:v>
                </c:pt>
                <c:pt idx="5">
                  <c:v>11</c:v>
                </c:pt>
                <c:pt idx="6">
                  <c:v>11</c:v>
                </c:pt>
                <c:pt idx="7">
                  <c:v>4</c:v>
                </c:pt>
                <c:pt idx="8">
                  <c:v>6</c:v>
                </c:pt>
                <c:pt idx="9">
                  <c:v>10</c:v>
                </c:pt>
                <c:pt idx="10">
                  <c:v>4</c:v>
                </c:pt>
                <c:pt idx="11">
                  <c:v>2</c:v>
                </c:pt>
                <c:pt idx="12">
                  <c:v>0</c:v>
                </c:pt>
                <c:pt idx="13">
                  <c:v>0</c:v>
                </c:pt>
                <c:pt idx="14">
                  <c:v>2</c:v>
                </c:pt>
                <c:pt idx="15">
                  <c:v>2</c:v>
                </c:pt>
                <c:pt idx="16">
                  <c:v>5</c:v>
                </c:pt>
                <c:pt idx="17">
                  <c:v>5</c:v>
                </c:pt>
                <c:pt idx="1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268-4178-BFBE-86BDC0A67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58178016"/>
        <c:axId val="1915586336"/>
      </c:barChart>
      <c:valAx>
        <c:axId val="1656362560"/>
        <c:scaling>
          <c:orientation val="maxMin"/>
          <c:max val="40"/>
          <c:min val="-6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56355072"/>
        <c:crosses val="max"/>
        <c:crossBetween val="between"/>
        <c:majorUnit val="20"/>
      </c:valAx>
      <c:catAx>
        <c:axId val="165635507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56362560"/>
        <c:crosses val="autoZero"/>
        <c:auto val="1"/>
        <c:lblAlgn val="ctr"/>
        <c:lblOffset val="100"/>
        <c:noMultiLvlLbl val="0"/>
      </c:catAx>
      <c:valAx>
        <c:axId val="1915586336"/>
        <c:scaling>
          <c:orientation val="minMax"/>
          <c:max val="40"/>
          <c:min val="-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58178016"/>
        <c:crosses val="autoZero"/>
        <c:crossBetween val="between"/>
        <c:majorUnit val="20"/>
      </c:valAx>
      <c:catAx>
        <c:axId val="16581780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155863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solidFill>
        <a:schemeClr val="bg1">
          <a:lumMod val="50000"/>
        </a:schemeClr>
      </a:solidFill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r>
              <a:rPr lang="en-US" altLang="ja-JP" sz="1050" dirty="0"/>
              <a:t>H30</a:t>
            </a:r>
            <a:r>
              <a:rPr lang="ja-JP" altLang="en-US" sz="1050" dirty="0"/>
              <a:t>（</a:t>
            </a:r>
            <a:r>
              <a:rPr lang="en-US" altLang="ja-JP" sz="1050" dirty="0"/>
              <a:t>2018</a:t>
            </a:r>
            <a:r>
              <a:rPr lang="ja-JP" altLang="en-US" sz="1050" dirty="0"/>
              <a:t>）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4.3222222222222224E-2"/>
          <c:y val="0.14657666666666666"/>
          <c:w val="0.91355555555555557"/>
          <c:h val="0.78563833333333322"/>
        </c:manualLayout>
      </c:layout>
      <c:barChart>
        <c:barDir val="bar"/>
        <c:grouping val="stacked"/>
        <c:varyColors val="0"/>
        <c:ser>
          <c:idx val="4"/>
          <c:order val="4"/>
          <c:tx>
            <c:strRef>
              <c:f>'社会増減（年齢）'!$J$2:$J$3</c:f>
              <c:strCache>
                <c:ptCount val="2"/>
                <c:pt idx="0">
                  <c:v>日本人</c:v>
                </c:pt>
                <c:pt idx="1">
                  <c:v>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'社会増減（年齢）'!$A$4:$A$23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'社会増減（年齢）'!$J$4:$J$23</c:f>
              <c:numCache>
                <c:formatCode>#,##0_);[Red]\(#,##0\)</c:formatCode>
                <c:ptCount val="20"/>
                <c:pt idx="0">
                  <c:v>5</c:v>
                </c:pt>
                <c:pt idx="1">
                  <c:v>2</c:v>
                </c:pt>
                <c:pt idx="2">
                  <c:v>1</c:v>
                </c:pt>
                <c:pt idx="3">
                  <c:v>8</c:v>
                </c:pt>
                <c:pt idx="4">
                  <c:v>19</c:v>
                </c:pt>
                <c:pt idx="5">
                  <c:v>10</c:v>
                </c:pt>
                <c:pt idx="6">
                  <c:v>3</c:v>
                </c:pt>
                <c:pt idx="7">
                  <c:v>6</c:v>
                </c:pt>
                <c:pt idx="8">
                  <c:v>4</c:v>
                </c:pt>
                <c:pt idx="9">
                  <c:v>2</c:v>
                </c:pt>
                <c:pt idx="10">
                  <c:v>1</c:v>
                </c:pt>
                <c:pt idx="11">
                  <c:v>4</c:v>
                </c:pt>
                <c:pt idx="12">
                  <c:v>3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AF-41C8-8436-29F8002BE7DE}"/>
            </c:ext>
          </c:extLst>
        </c:ser>
        <c:ser>
          <c:idx val="5"/>
          <c:order val="5"/>
          <c:tx>
            <c:strRef>
              <c:f>'社会増減（年齢）'!$K$2:$K$3</c:f>
              <c:strCache>
                <c:ptCount val="2"/>
                <c:pt idx="0">
                  <c:v>日本人</c:v>
                </c:pt>
                <c:pt idx="1">
                  <c:v>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'社会増減（年齢）'!$A$4:$A$23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'社会増減（年齢）'!$K$4:$K$23</c:f>
              <c:numCache>
                <c:formatCode>#,##0_);[Red]\(#,##0\)</c:formatCode>
                <c:ptCount val="20"/>
                <c:pt idx="0">
                  <c:v>6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9</c:v>
                </c:pt>
                <c:pt idx="5">
                  <c:v>13</c:v>
                </c:pt>
                <c:pt idx="6">
                  <c:v>3</c:v>
                </c:pt>
                <c:pt idx="7">
                  <c:v>5</c:v>
                </c:pt>
                <c:pt idx="8">
                  <c:v>4</c:v>
                </c:pt>
                <c:pt idx="9">
                  <c:v>5</c:v>
                </c:pt>
                <c:pt idx="10">
                  <c:v>1</c:v>
                </c:pt>
                <c:pt idx="11">
                  <c:v>2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2</c:v>
                </c:pt>
                <c:pt idx="18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AF-41C8-8436-29F8002BE7DE}"/>
            </c:ext>
          </c:extLst>
        </c:ser>
        <c:ser>
          <c:idx val="6"/>
          <c:order val="6"/>
          <c:tx>
            <c:strRef>
              <c:f>'社会増減（年齢）'!$L$2:$L$3</c:f>
              <c:strCache>
                <c:ptCount val="2"/>
                <c:pt idx="0">
                  <c:v>外国人</c:v>
                </c:pt>
                <c:pt idx="1">
                  <c:v>男</c:v>
                </c:pt>
              </c:strCache>
            </c:strRef>
          </c:tx>
          <c:spPr>
            <a:solidFill>
              <a:srgbClr val="CCECFF"/>
            </a:solidFill>
            <a:ln>
              <a:noFill/>
            </a:ln>
            <a:effectLst/>
          </c:spPr>
          <c:invertIfNegative val="0"/>
          <c:cat>
            <c:strRef>
              <c:f>'社会増減（年齢）'!$A$4:$A$23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'社会増減（年齢）'!$L$4:$L$23</c:f>
              <c:numCache>
                <c:formatCode>#,##0_);[Red]\(#,##0\)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AF-41C8-8436-29F8002BE7DE}"/>
            </c:ext>
          </c:extLst>
        </c:ser>
        <c:ser>
          <c:idx val="7"/>
          <c:order val="7"/>
          <c:tx>
            <c:strRef>
              <c:f>'社会増減（年齢）'!$M$2:$M$3</c:f>
              <c:strCache>
                <c:ptCount val="2"/>
                <c:pt idx="0">
                  <c:v>外国人</c:v>
                </c:pt>
                <c:pt idx="1">
                  <c:v>女</c:v>
                </c:pt>
              </c:strCache>
            </c:strRef>
          </c:tx>
          <c:spPr>
            <a:solidFill>
              <a:srgbClr val="FFCCFF"/>
            </a:solidFill>
            <a:ln>
              <a:noFill/>
            </a:ln>
            <a:effectLst/>
          </c:spPr>
          <c:invertIfNegative val="0"/>
          <c:cat>
            <c:strRef>
              <c:f>'社会増減（年齢）'!$A$4:$A$23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'社会増減（年齢）'!$M$4:$M$23</c:f>
              <c:numCache>
                <c:formatCode>#,##0_);[Red]\(#,##0\)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AF-41C8-8436-29F8002BE7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20991616"/>
        <c:axId val="1920980384"/>
      </c:barChart>
      <c:barChart>
        <c:barDir val="bar"/>
        <c:grouping val="stacked"/>
        <c:varyColors val="0"/>
        <c:ser>
          <c:idx val="0"/>
          <c:order val="0"/>
          <c:tx>
            <c:strRef>
              <c:f>'社会増減（年齢）'!$D$2:$D$3</c:f>
              <c:strCache>
                <c:ptCount val="2"/>
                <c:pt idx="0">
                  <c:v>日本人</c:v>
                </c:pt>
                <c:pt idx="1">
                  <c:v>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'社会増減（年齢）'!$A$4:$A$23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'社会増減（年齢）'!$D$4:$D$23</c:f>
              <c:numCache>
                <c:formatCode>#,##0_);[Red]\(#,##0\)</c:formatCode>
                <c:ptCount val="20"/>
                <c:pt idx="0">
                  <c:v>5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13</c:v>
                </c:pt>
                <c:pt idx="5">
                  <c:v>1</c:v>
                </c:pt>
                <c:pt idx="6">
                  <c:v>5</c:v>
                </c:pt>
                <c:pt idx="7">
                  <c:v>4</c:v>
                </c:pt>
                <c:pt idx="8">
                  <c:v>0</c:v>
                </c:pt>
                <c:pt idx="9">
                  <c:v>0</c:v>
                </c:pt>
                <c:pt idx="10">
                  <c:v>4</c:v>
                </c:pt>
                <c:pt idx="11">
                  <c:v>1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AF-41C8-8436-29F8002BE7DE}"/>
            </c:ext>
          </c:extLst>
        </c:ser>
        <c:ser>
          <c:idx val="1"/>
          <c:order val="1"/>
          <c:tx>
            <c:strRef>
              <c:f>'社会増減（年齢）'!$E$2:$E$3</c:f>
              <c:strCache>
                <c:ptCount val="2"/>
                <c:pt idx="0">
                  <c:v>日本人</c:v>
                </c:pt>
                <c:pt idx="1">
                  <c:v>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'社会増減（年齢）'!$A$4:$A$23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'社会増減（年齢）'!$E$4:$E$23</c:f>
              <c:numCache>
                <c:formatCode>#,##0_);[Red]\(#,##0\)</c:formatCode>
                <c:ptCount val="20"/>
                <c:pt idx="0">
                  <c:v>2</c:v>
                </c:pt>
                <c:pt idx="1">
                  <c:v>5</c:v>
                </c:pt>
                <c:pt idx="2">
                  <c:v>0</c:v>
                </c:pt>
                <c:pt idx="3">
                  <c:v>2</c:v>
                </c:pt>
                <c:pt idx="4">
                  <c:v>1</c:v>
                </c:pt>
                <c:pt idx="5">
                  <c:v>10</c:v>
                </c:pt>
                <c:pt idx="6">
                  <c:v>3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  <c:pt idx="10">
                  <c:v>2</c:v>
                </c:pt>
                <c:pt idx="11">
                  <c:v>0</c:v>
                </c:pt>
                <c:pt idx="12">
                  <c:v>2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9AF-41C8-8436-29F8002BE7DE}"/>
            </c:ext>
          </c:extLst>
        </c:ser>
        <c:ser>
          <c:idx val="2"/>
          <c:order val="2"/>
          <c:tx>
            <c:strRef>
              <c:f>'社会増減（年齢）'!$F$2:$F$3</c:f>
              <c:strCache>
                <c:ptCount val="2"/>
                <c:pt idx="0">
                  <c:v>外国人</c:v>
                </c:pt>
                <c:pt idx="1">
                  <c:v>男</c:v>
                </c:pt>
              </c:strCache>
            </c:strRef>
          </c:tx>
          <c:spPr>
            <a:solidFill>
              <a:srgbClr val="CCECFF"/>
            </a:solidFill>
            <a:ln>
              <a:noFill/>
            </a:ln>
            <a:effectLst/>
          </c:spPr>
          <c:invertIfNegative val="0"/>
          <c:cat>
            <c:strRef>
              <c:f>'社会増減（年齢）'!$A$4:$A$23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'社会増減（年齢）'!$F$4:$F$23</c:f>
              <c:numCache>
                <c:formatCode>#,##0_);[Red]\(#,##0\)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8</c:v>
                </c:pt>
                <c:pt idx="5">
                  <c:v>2</c:v>
                </c:pt>
                <c:pt idx="6">
                  <c:v>3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9AF-41C8-8436-29F8002BE7DE}"/>
            </c:ext>
          </c:extLst>
        </c:ser>
        <c:ser>
          <c:idx val="3"/>
          <c:order val="3"/>
          <c:tx>
            <c:strRef>
              <c:f>'社会増減（年齢）'!$G$2:$G$3</c:f>
              <c:strCache>
                <c:ptCount val="2"/>
                <c:pt idx="0">
                  <c:v>外国人</c:v>
                </c:pt>
                <c:pt idx="1">
                  <c:v>女</c:v>
                </c:pt>
              </c:strCache>
            </c:strRef>
          </c:tx>
          <c:spPr>
            <a:solidFill>
              <a:srgbClr val="FFCCFF"/>
            </a:solidFill>
            <a:ln>
              <a:noFill/>
            </a:ln>
            <a:effectLst/>
          </c:spPr>
          <c:invertIfNegative val="0"/>
          <c:cat>
            <c:strRef>
              <c:f>'社会増減（年齢）'!$A$4:$A$23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'社会増減（年齢）'!$G$4:$G$23</c:f>
              <c:numCache>
                <c:formatCode>#,##0_);[Red]\(#,##0\)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13</c:v>
                </c:pt>
                <c:pt idx="4">
                  <c:v>10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9AF-41C8-8436-29F8002BE7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56355072"/>
        <c:axId val="1656362560"/>
      </c:barChart>
      <c:catAx>
        <c:axId val="1920991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920980384"/>
        <c:crosses val="autoZero"/>
        <c:auto val="1"/>
        <c:lblAlgn val="ctr"/>
        <c:lblOffset val="100"/>
        <c:noMultiLvlLbl val="0"/>
      </c:catAx>
      <c:valAx>
        <c:axId val="1920980384"/>
        <c:scaling>
          <c:orientation val="minMax"/>
          <c:max val="40"/>
          <c:min val="-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920991616"/>
        <c:crosses val="autoZero"/>
        <c:crossBetween val="between"/>
        <c:majorUnit val="20"/>
      </c:valAx>
      <c:valAx>
        <c:axId val="1656362560"/>
        <c:scaling>
          <c:orientation val="maxMin"/>
          <c:max val="40"/>
          <c:min val="-60"/>
        </c:scaling>
        <c:delete val="0"/>
        <c:axPos val="t"/>
        <c:numFmt formatCode="#,##0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56355072"/>
        <c:crosses val="max"/>
        <c:crossBetween val="between"/>
        <c:majorUnit val="20"/>
      </c:valAx>
      <c:catAx>
        <c:axId val="1656355072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6563625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72310937500000005"/>
          <c:y val="3.3438095238095239E-2"/>
          <c:w val="0.23381597222222222"/>
          <c:h val="0.28070185185185187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 w="3175">
      <a:solidFill>
        <a:schemeClr val="bg1">
          <a:lumMod val="50000"/>
        </a:schemeClr>
      </a:solidFill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r>
              <a:rPr lang="en-US" altLang="ja-JP" sz="1050" dirty="0"/>
              <a:t>H26</a:t>
            </a:r>
            <a:r>
              <a:rPr lang="ja-JP" altLang="en-US" sz="1050" dirty="0"/>
              <a:t>～</a:t>
            </a:r>
            <a:r>
              <a:rPr lang="en-US" altLang="ja-JP" sz="1050" dirty="0"/>
              <a:t>30</a:t>
            </a:r>
            <a:r>
              <a:rPr lang="ja-JP" altLang="en-US" sz="1050" dirty="0"/>
              <a:t>（</a:t>
            </a:r>
            <a:r>
              <a:rPr lang="en-US" altLang="ja-JP" sz="1050" dirty="0"/>
              <a:t>2014</a:t>
            </a:r>
            <a:r>
              <a:rPr lang="ja-JP" altLang="en-US" sz="1050" dirty="0"/>
              <a:t>～</a:t>
            </a:r>
            <a:r>
              <a:rPr lang="en-US" altLang="ja-JP" sz="1050" dirty="0"/>
              <a:t>2018</a:t>
            </a:r>
            <a:r>
              <a:rPr lang="ja-JP" altLang="en-US" sz="1050" dirty="0"/>
              <a:t>）累計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4.3222222222222224E-2"/>
          <c:y val="0.14657666666666666"/>
          <c:w val="0.91355555555555557"/>
          <c:h val="0.7819500000000000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'社会増減（年齢）'!$B$119</c:f>
              <c:strCache>
                <c:ptCount val="1"/>
                <c:pt idx="0">
                  <c:v>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'社会増減（年齢）'!$A$120:$A$139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'社会増減（年齢）'!$B$120:$B$139</c:f>
              <c:numCache>
                <c:formatCode>#,##0_);[Red]\(#,##0\)</c:formatCode>
                <c:ptCount val="20"/>
                <c:pt idx="0">
                  <c:v>21</c:v>
                </c:pt>
                <c:pt idx="1">
                  <c:v>10</c:v>
                </c:pt>
                <c:pt idx="2">
                  <c:v>5</c:v>
                </c:pt>
                <c:pt idx="3">
                  <c:v>17</c:v>
                </c:pt>
                <c:pt idx="4">
                  <c:v>63</c:v>
                </c:pt>
                <c:pt idx="5">
                  <c:v>49</c:v>
                </c:pt>
                <c:pt idx="6">
                  <c:v>50</c:v>
                </c:pt>
                <c:pt idx="7">
                  <c:v>18</c:v>
                </c:pt>
                <c:pt idx="8">
                  <c:v>15</c:v>
                </c:pt>
                <c:pt idx="9">
                  <c:v>14</c:v>
                </c:pt>
                <c:pt idx="10">
                  <c:v>30</c:v>
                </c:pt>
                <c:pt idx="11">
                  <c:v>16</c:v>
                </c:pt>
                <c:pt idx="12">
                  <c:v>16</c:v>
                </c:pt>
                <c:pt idx="13">
                  <c:v>6</c:v>
                </c:pt>
                <c:pt idx="14">
                  <c:v>1</c:v>
                </c:pt>
                <c:pt idx="15">
                  <c:v>2</c:v>
                </c:pt>
                <c:pt idx="16">
                  <c:v>0</c:v>
                </c:pt>
                <c:pt idx="17">
                  <c:v>2</c:v>
                </c:pt>
                <c:pt idx="18">
                  <c:v>0</c:v>
                </c:pt>
                <c:pt idx="19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48-458D-926D-6CEB3B8D84F7}"/>
            </c:ext>
          </c:extLst>
        </c:ser>
        <c:ser>
          <c:idx val="1"/>
          <c:order val="1"/>
          <c:tx>
            <c:strRef>
              <c:f>'社会増減（年齢）'!$C$119</c:f>
              <c:strCache>
                <c:ptCount val="1"/>
                <c:pt idx="0">
                  <c:v>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'社会増減（年齢）'!$A$120:$A$139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'社会増減（年齢）'!$C$120:$C$139</c:f>
              <c:numCache>
                <c:formatCode>#,##0_);[Red]\(#,##0\)</c:formatCode>
                <c:ptCount val="20"/>
                <c:pt idx="0">
                  <c:v>22</c:v>
                </c:pt>
                <c:pt idx="1">
                  <c:v>10</c:v>
                </c:pt>
                <c:pt idx="2">
                  <c:v>5</c:v>
                </c:pt>
                <c:pt idx="3">
                  <c:v>22</c:v>
                </c:pt>
                <c:pt idx="4">
                  <c:v>45</c:v>
                </c:pt>
                <c:pt idx="5">
                  <c:v>49</c:v>
                </c:pt>
                <c:pt idx="6">
                  <c:v>31</c:v>
                </c:pt>
                <c:pt idx="7">
                  <c:v>28</c:v>
                </c:pt>
                <c:pt idx="8">
                  <c:v>12</c:v>
                </c:pt>
                <c:pt idx="9">
                  <c:v>12</c:v>
                </c:pt>
                <c:pt idx="10">
                  <c:v>13</c:v>
                </c:pt>
                <c:pt idx="11">
                  <c:v>13</c:v>
                </c:pt>
                <c:pt idx="12">
                  <c:v>10</c:v>
                </c:pt>
                <c:pt idx="13">
                  <c:v>7</c:v>
                </c:pt>
                <c:pt idx="14">
                  <c:v>5</c:v>
                </c:pt>
                <c:pt idx="15">
                  <c:v>1</c:v>
                </c:pt>
                <c:pt idx="16">
                  <c:v>4</c:v>
                </c:pt>
                <c:pt idx="17">
                  <c:v>4</c:v>
                </c:pt>
                <c:pt idx="18">
                  <c:v>1</c:v>
                </c:pt>
                <c:pt idx="19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48-458D-926D-6CEB3B8D84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56355072"/>
        <c:axId val="1656362560"/>
      </c:barChart>
      <c:barChart>
        <c:barDir val="bar"/>
        <c:grouping val="stacked"/>
        <c:varyColors val="0"/>
        <c:ser>
          <c:idx val="2"/>
          <c:order val="2"/>
          <c:tx>
            <c:strRef>
              <c:f>'社会増減（年齢）'!$D$119</c:f>
              <c:strCache>
                <c:ptCount val="1"/>
                <c:pt idx="0">
                  <c:v>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'社会増減（年齢）'!$A$120:$A$139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'社会増減（年齢）'!$D$120:$D$139</c:f>
              <c:numCache>
                <c:formatCode>#,##0_);[Red]\(#,##0\)</c:formatCode>
                <c:ptCount val="20"/>
                <c:pt idx="0">
                  <c:v>17</c:v>
                </c:pt>
                <c:pt idx="1">
                  <c:v>20</c:v>
                </c:pt>
                <c:pt idx="2">
                  <c:v>8</c:v>
                </c:pt>
                <c:pt idx="3">
                  <c:v>24</c:v>
                </c:pt>
                <c:pt idx="4">
                  <c:v>83</c:v>
                </c:pt>
                <c:pt idx="5">
                  <c:v>48</c:v>
                </c:pt>
                <c:pt idx="6">
                  <c:v>41</c:v>
                </c:pt>
                <c:pt idx="7">
                  <c:v>23</c:v>
                </c:pt>
                <c:pt idx="8">
                  <c:v>14</c:v>
                </c:pt>
                <c:pt idx="9">
                  <c:v>11</c:v>
                </c:pt>
                <c:pt idx="10">
                  <c:v>19</c:v>
                </c:pt>
                <c:pt idx="11">
                  <c:v>20</c:v>
                </c:pt>
                <c:pt idx="12">
                  <c:v>16</c:v>
                </c:pt>
                <c:pt idx="13">
                  <c:v>7</c:v>
                </c:pt>
                <c:pt idx="14">
                  <c:v>4</c:v>
                </c:pt>
                <c:pt idx="15">
                  <c:v>2</c:v>
                </c:pt>
                <c:pt idx="16">
                  <c:v>7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48-458D-926D-6CEB3B8D84F7}"/>
            </c:ext>
          </c:extLst>
        </c:ser>
        <c:ser>
          <c:idx val="3"/>
          <c:order val="3"/>
          <c:tx>
            <c:strRef>
              <c:f>'社会増減（年齢）'!$E$119</c:f>
              <c:strCache>
                <c:ptCount val="1"/>
                <c:pt idx="0">
                  <c:v>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'社会増減（年齢）'!$A$120:$A$139</c:f>
              <c:strCache>
                <c:ptCount val="20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90歳以上</c:v>
                </c:pt>
                <c:pt idx="19">
                  <c:v>その他</c:v>
                </c:pt>
              </c:strCache>
            </c:strRef>
          </c:cat>
          <c:val>
            <c:numRef>
              <c:f>'社会増減（年齢）'!$E$120:$E$139</c:f>
              <c:numCache>
                <c:formatCode>#,##0_);[Red]\(#,##0\)</c:formatCode>
                <c:ptCount val="20"/>
                <c:pt idx="0">
                  <c:v>14</c:v>
                </c:pt>
                <c:pt idx="1">
                  <c:v>17</c:v>
                </c:pt>
                <c:pt idx="2">
                  <c:v>7</c:v>
                </c:pt>
                <c:pt idx="3">
                  <c:v>26</c:v>
                </c:pt>
                <c:pt idx="4">
                  <c:v>65</c:v>
                </c:pt>
                <c:pt idx="5">
                  <c:v>49</c:v>
                </c:pt>
                <c:pt idx="6">
                  <c:v>39</c:v>
                </c:pt>
                <c:pt idx="7">
                  <c:v>31</c:v>
                </c:pt>
                <c:pt idx="8">
                  <c:v>18</c:v>
                </c:pt>
                <c:pt idx="9">
                  <c:v>16</c:v>
                </c:pt>
                <c:pt idx="10">
                  <c:v>11</c:v>
                </c:pt>
                <c:pt idx="11">
                  <c:v>11</c:v>
                </c:pt>
                <c:pt idx="12">
                  <c:v>8</c:v>
                </c:pt>
                <c:pt idx="13">
                  <c:v>4</c:v>
                </c:pt>
                <c:pt idx="14">
                  <c:v>4</c:v>
                </c:pt>
                <c:pt idx="15">
                  <c:v>8</c:v>
                </c:pt>
                <c:pt idx="16">
                  <c:v>8</c:v>
                </c:pt>
                <c:pt idx="17">
                  <c:v>12</c:v>
                </c:pt>
                <c:pt idx="18">
                  <c:v>13</c:v>
                </c:pt>
                <c:pt idx="1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648-458D-926D-6CEB3B8D84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58178016"/>
        <c:axId val="1915586336"/>
      </c:barChart>
      <c:valAx>
        <c:axId val="1656362560"/>
        <c:scaling>
          <c:orientation val="maxMin"/>
          <c:max val="200"/>
          <c:min val="-30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56355072"/>
        <c:crosses val="max"/>
        <c:crossBetween val="between"/>
        <c:majorUnit val="100"/>
      </c:valAx>
      <c:catAx>
        <c:axId val="165635507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56362560"/>
        <c:crosses val="autoZero"/>
        <c:auto val="1"/>
        <c:lblAlgn val="ctr"/>
        <c:lblOffset val="100"/>
        <c:noMultiLvlLbl val="0"/>
      </c:catAx>
      <c:valAx>
        <c:axId val="1915586336"/>
        <c:scaling>
          <c:orientation val="minMax"/>
          <c:max val="200"/>
          <c:min val="-3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58178016"/>
        <c:crosses val="autoZero"/>
        <c:crossBetween val="between"/>
        <c:majorUnit val="100"/>
      </c:valAx>
      <c:catAx>
        <c:axId val="16581780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155863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solidFill>
        <a:schemeClr val="bg1">
          <a:lumMod val="50000"/>
        </a:schemeClr>
      </a:solidFill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045219589097255E-2"/>
          <c:y val="4.2145516493864839E-2"/>
          <c:w val="0.93389301682605896"/>
          <c:h val="0.7604700875983264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'社会増減（地域）'!$B$196</c:f>
              <c:strCache>
                <c:ptCount val="1"/>
                <c:pt idx="0">
                  <c:v>気仙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'社会増減（地域）'!$C$193:$P$195</c:f>
              <c:multiLvlStrCache>
                <c:ptCount val="14"/>
                <c:lvl>
                  <c:pt idx="0">
                    <c:v>転入</c:v>
                  </c:pt>
                  <c:pt idx="1">
                    <c:v>転出</c:v>
                  </c:pt>
                  <c:pt idx="2">
                    <c:v>転入</c:v>
                  </c:pt>
                  <c:pt idx="3">
                    <c:v>転出</c:v>
                  </c:pt>
                  <c:pt idx="4">
                    <c:v>転入</c:v>
                  </c:pt>
                  <c:pt idx="5">
                    <c:v>転出</c:v>
                  </c:pt>
                  <c:pt idx="6">
                    <c:v>転入</c:v>
                  </c:pt>
                  <c:pt idx="7">
                    <c:v>転出</c:v>
                  </c:pt>
                  <c:pt idx="8">
                    <c:v>転入</c:v>
                  </c:pt>
                  <c:pt idx="9">
                    <c:v>転出</c:v>
                  </c:pt>
                  <c:pt idx="10">
                    <c:v>転入</c:v>
                  </c:pt>
                  <c:pt idx="11">
                    <c:v>転出</c:v>
                  </c:pt>
                  <c:pt idx="12">
                    <c:v>転入</c:v>
                  </c:pt>
                  <c:pt idx="13">
                    <c:v>転出</c:v>
                  </c:pt>
                </c:lvl>
                <c:lvl>
                  <c:pt idx="0">
                    <c:v>2012</c:v>
                  </c:pt>
                  <c:pt idx="2">
                    <c:v>2013</c:v>
                  </c:pt>
                  <c:pt idx="4">
                    <c:v>2014</c:v>
                  </c:pt>
                  <c:pt idx="6">
                    <c:v>2015</c:v>
                  </c:pt>
                  <c:pt idx="8">
                    <c:v>2016</c:v>
                  </c:pt>
                  <c:pt idx="10">
                    <c:v>2017</c:v>
                  </c:pt>
                  <c:pt idx="12">
                    <c:v>2018</c:v>
                  </c:pt>
                </c:lvl>
                <c:lvl>
                  <c:pt idx="0">
                    <c:v>H24</c:v>
                  </c:pt>
                  <c:pt idx="2">
                    <c:v>H25</c:v>
                  </c:pt>
                  <c:pt idx="4">
                    <c:v>H26</c:v>
                  </c:pt>
                  <c:pt idx="6">
                    <c:v>H27</c:v>
                  </c:pt>
                  <c:pt idx="8">
                    <c:v>H28</c:v>
                  </c:pt>
                  <c:pt idx="10">
                    <c:v>H29</c:v>
                  </c:pt>
                  <c:pt idx="12">
                    <c:v>H30</c:v>
                  </c:pt>
                </c:lvl>
              </c:multiLvlStrCache>
            </c:multiLvlStrRef>
          </c:cat>
          <c:val>
            <c:numRef>
              <c:f>'社会増減（地域）'!$C$196:$P$196</c:f>
              <c:numCache>
                <c:formatCode>General</c:formatCode>
                <c:ptCount val="14"/>
                <c:pt idx="0">
                  <c:v>46</c:v>
                </c:pt>
                <c:pt idx="1">
                  <c:v>41</c:v>
                </c:pt>
                <c:pt idx="2">
                  <c:v>42</c:v>
                </c:pt>
                <c:pt idx="3">
                  <c:v>51</c:v>
                </c:pt>
                <c:pt idx="4">
                  <c:v>28</c:v>
                </c:pt>
                <c:pt idx="5">
                  <c:v>49</c:v>
                </c:pt>
                <c:pt idx="6">
                  <c:v>45</c:v>
                </c:pt>
                <c:pt idx="7">
                  <c:v>47</c:v>
                </c:pt>
                <c:pt idx="8">
                  <c:v>48</c:v>
                </c:pt>
                <c:pt idx="9">
                  <c:v>50</c:v>
                </c:pt>
                <c:pt idx="10">
                  <c:v>20</c:v>
                </c:pt>
                <c:pt idx="11">
                  <c:v>38</c:v>
                </c:pt>
                <c:pt idx="12">
                  <c:v>21</c:v>
                </c:pt>
                <c:pt idx="13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F1-42FA-9043-0ED885F84722}"/>
            </c:ext>
          </c:extLst>
        </c:ser>
        <c:ser>
          <c:idx val="1"/>
          <c:order val="1"/>
          <c:tx>
            <c:strRef>
              <c:f>'社会増減（地域）'!$B$197</c:f>
              <c:strCache>
                <c:ptCount val="1"/>
                <c:pt idx="0">
                  <c:v>気仙外近隣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'社会増減（地域）'!$C$193:$P$195</c:f>
              <c:multiLvlStrCache>
                <c:ptCount val="14"/>
                <c:lvl>
                  <c:pt idx="0">
                    <c:v>転入</c:v>
                  </c:pt>
                  <c:pt idx="1">
                    <c:v>転出</c:v>
                  </c:pt>
                  <c:pt idx="2">
                    <c:v>転入</c:v>
                  </c:pt>
                  <c:pt idx="3">
                    <c:v>転出</c:v>
                  </c:pt>
                  <c:pt idx="4">
                    <c:v>転入</c:v>
                  </c:pt>
                  <c:pt idx="5">
                    <c:v>転出</c:v>
                  </c:pt>
                  <c:pt idx="6">
                    <c:v>転入</c:v>
                  </c:pt>
                  <c:pt idx="7">
                    <c:v>転出</c:v>
                  </c:pt>
                  <c:pt idx="8">
                    <c:v>転入</c:v>
                  </c:pt>
                  <c:pt idx="9">
                    <c:v>転出</c:v>
                  </c:pt>
                  <c:pt idx="10">
                    <c:v>転入</c:v>
                  </c:pt>
                  <c:pt idx="11">
                    <c:v>転出</c:v>
                  </c:pt>
                  <c:pt idx="12">
                    <c:v>転入</c:v>
                  </c:pt>
                  <c:pt idx="13">
                    <c:v>転出</c:v>
                  </c:pt>
                </c:lvl>
                <c:lvl>
                  <c:pt idx="0">
                    <c:v>2012</c:v>
                  </c:pt>
                  <c:pt idx="2">
                    <c:v>2013</c:v>
                  </c:pt>
                  <c:pt idx="4">
                    <c:v>2014</c:v>
                  </c:pt>
                  <c:pt idx="6">
                    <c:v>2015</c:v>
                  </c:pt>
                  <c:pt idx="8">
                    <c:v>2016</c:v>
                  </c:pt>
                  <c:pt idx="10">
                    <c:v>2017</c:v>
                  </c:pt>
                  <c:pt idx="12">
                    <c:v>2018</c:v>
                  </c:pt>
                </c:lvl>
                <c:lvl>
                  <c:pt idx="0">
                    <c:v>H24</c:v>
                  </c:pt>
                  <c:pt idx="2">
                    <c:v>H25</c:v>
                  </c:pt>
                  <c:pt idx="4">
                    <c:v>H26</c:v>
                  </c:pt>
                  <c:pt idx="6">
                    <c:v>H27</c:v>
                  </c:pt>
                  <c:pt idx="8">
                    <c:v>H28</c:v>
                  </c:pt>
                  <c:pt idx="10">
                    <c:v>H29</c:v>
                  </c:pt>
                  <c:pt idx="12">
                    <c:v>H30</c:v>
                  </c:pt>
                </c:lvl>
              </c:multiLvlStrCache>
            </c:multiLvlStrRef>
          </c:cat>
          <c:val>
            <c:numRef>
              <c:f>'社会増減（地域）'!$C$197:$P$197</c:f>
              <c:numCache>
                <c:formatCode>General</c:formatCode>
                <c:ptCount val="14"/>
                <c:pt idx="0">
                  <c:v>11</c:v>
                </c:pt>
                <c:pt idx="1">
                  <c:v>20</c:v>
                </c:pt>
                <c:pt idx="2">
                  <c:v>23</c:v>
                </c:pt>
                <c:pt idx="3">
                  <c:v>25</c:v>
                </c:pt>
                <c:pt idx="4">
                  <c:v>15</c:v>
                </c:pt>
                <c:pt idx="5">
                  <c:v>28</c:v>
                </c:pt>
                <c:pt idx="6">
                  <c:v>15</c:v>
                </c:pt>
                <c:pt idx="7">
                  <c:v>30</c:v>
                </c:pt>
                <c:pt idx="8">
                  <c:v>11</c:v>
                </c:pt>
                <c:pt idx="9">
                  <c:v>19</c:v>
                </c:pt>
                <c:pt idx="10">
                  <c:v>18</c:v>
                </c:pt>
                <c:pt idx="11">
                  <c:v>28</c:v>
                </c:pt>
                <c:pt idx="12">
                  <c:v>11</c:v>
                </c:pt>
                <c:pt idx="1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F1-42FA-9043-0ED885F84722}"/>
            </c:ext>
          </c:extLst>
        </c:ser>
        <c:ser>
          <c:idx val="2"/>
          <c:order val="2"/>
          <c:tx>
            <c:strRef>
              <c:f>'社会増減（地域）'!$B$198</c:f>
              <c:strCache>
                <c:ptCount val="1"/>
                <c:pt idx="0">
                  <c:v>盛岡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A68-464A-8814-5B18E43FEF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'社会増減（地域）'!$C$193:$P$195</c:f>
              <c:multiLvlStrCache>
                <c:ptCount val="14"/>
                <c:lvl>
                  <c:pt idx="0">
                    <c:v>転入</c:v>
                  </c:pt>
                  <c:pt idx="1">
                    <c:v>転出</c:v>
                  </c:pt>
                  <c:pt idx="2">
                    <c:v>転入</c:v>
                  </c:pt>
                  <c:pt idx="3">
                    <c:v>転出</c:v>
                  </c:pt>
                  <c:pt idx="4">
                    <c:v>転入</c:v>
                  </c:pt>
                  <c:pt idx="5">
                    <c:v>転出</c:v>
                  </c:pt>
                  <c:pt idx="6">
                    <c:v>転入</c:v>
                  </c:pt>
                  <c:pt idx="7">
                    <c:v>転出</c:v>
                  </c:pt>
                  <c:pt idx="8">
                    <c:v>転入</c:v>
                  </c:pt>
                  <c:pt idx="9">
                    <c:v>転出</c:v>
                  </c:pt>
                  <c:pt idx="10">
                    <c:v>転入</c:v>
                  </c:pt>
                  <c:pt idx="11">
                    <c:v>転出</c:v>
                  </c:pt>
                  <c:pt idx="12">
                    <c:v>転入</c:v>
                  </c:pt>
                  <c:pt idx="13">
                    <c:v>転出</c:v>
                  </c:pt>
                </c:lvl>
                <c:lvl>
                  <c:pt idx="0">
                    <c:v>2012</c:v>
                  </c:pt>
                  <c:pt idx="2">
                    <c:v>2013</c:v>
                  </c:pt>
                  <c:pt idx="4">
                    <c:v>2014</c:v>
                  </c:pt>
                  <c:pt idx="6">
                    <c:v>2015</c:v>
                  </c:pt>
                  <c:pt idx="8">
                    <c:v>2016</c:v>
                  </c:pt>
                  <c:pt idx="10">
                    <c:v>2017</c:v>
                  </c:pt>
                  <c:pt idx="12">
                    <c:v>2018</c:v>
                  </c:pt>
                </c:lvl>
                <c:lvl>
                  <c:pt idx="0">
                    <c:v>H24</c:v>
                  </c:pt>
                  <c:pt idx="2">
                    <c:v>H25</c:v>
                  </c:pt>
                  <c:pt idx="4">
                    <c:v>H26</c:v>
                  </c:pt>
                  <c:pt idx="6">
                    <c:v>H27</c:v>
                  </c:pt>
                  <c:pt idx="8">
                    <c:v>H28</c:v>
                  </c:pt>
                  <c:pt idx="10">
                    <c:v>H29</c:v>
                  </c:pt>
                  <c:pt idx="12">
                    <c:v>H30</c:v>
                  </c:pt>
                </c:lvl>
              </c:multiLvlStrCache>
            </c:multiLvlStrRef>
          </c:cat>
          <c:val>
            <c:numRef>
              <c:f>'社会増減（地域）'!$C$198:$P$198</c:f>
              <c:numCache>
                <c:formatCode>General</c:formatCode>
                <c:ptCount val="14"/>
                <c:pt idx="0">
                  <c:v>21</c:v>
                </c:pt>
                <c:pt idx="1">
                  <c:v>26</c:v>
                </c:pt>
                <c:pt idx="2">
                  <c:v>19</c:v>
                </c:pt>
                <c:pt idx="3">
                  <c:v>29</c:v>
                </c:pt>
                <c:pt idx="4">
                  <c:v>15</c:v>
                </c:pt>
                <c:pt idx="5">
                  <c:v>20</c:v>
                </c:pt>
                <c:pt idx="6">
                  <c:v>14</c:v>
                </c:pt>
                <c:pt idx="7">
                  <c:v>29</c:v>
                </c:pt>
                <c:pt idx="8">
                  <c:v>20</c:v>
                </c:pt>
                <c:pt idx="9">
                  <c:v>19</c:v>
                </c:pt>
                <c:pt idx="10">
                  <c:v>9</c:v>
                </c:pt>
                <c:pt idx="11">
                  <c:v>21</c:v>
                </c:pt>
                <c:pt idx="12">
                  <c:v>3</c:v>
                </c:pt>
                <c:pt idx="1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F1-42FA-9043-0ED885F84722}"/>
            </c:ext>
          </c:extLst>
        </c:ser>
        <c:ser>
          <c:idx val="3"/>
          <c:order val="3"/>
          <c:tx>
            <c:strRef>
              <c:f>'社会増減（地域）'!$B$199</c:f>
              <c:strCache>
                <c:ptCount val="1"/>
                <c:pt idx="0">
                  <c:v>その他県内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'社会増減（地域）'!$C$193:$P$195</c:f>
              <c:multiLvlStrCache>
                <c:ptCount val="14"/>
                <c:lvl>
                  <c:pt idx="0">
                    <c:v>転入</c:v>
                  </c:pt>
                  <c:pt idx="1">
                    <c:v>転出</c:v>
                  </c:pt>
                  <c:pt idx="2">
                    <c:v>転入</c:v>
                  </c:pt>
                  <c:pt idx="3">
                    <c:v>転出</c:v>
                  </c:pt>
                  <c:pt idx="4">
                    <c:v>転入</c:v>
                  </c:pt>
                  <c:pt idx="5">
                    <c:v>転出</c:v>
                  </c:pt>
                  <c:pt idx="6">
                    <c:v>転入</c:v>
                  </c:pt>
                  <c:pt idx="7">
                    <c:v>転出</c:v>
                  </c:pt>
                  <c:pt idx="8">
                    <c:v>転入</c:v>
                  </c:pt>
                  <c:pt idx="9">
                    <c:v>転出</c:v>
                  </c:pt>
                  <c:pt idx="10">
                    <c:v>転入</c:v>
                  </c:pt>
                  <c:pt idx="11">
                    <c:v>転出</c:v>
                  </c:pt>
                  <c:pt idx="12">
                    <c:v>転入</c:v>
                  </c:pt>
                  <c:pt idx="13">
                    <c:v>転出</c:v>
                  </c:pt>
                </c:lvl>
                <c:lvl>
                  <c:pt idx="0">
                    <c:v>2012</c:v>
                  </c:pt>
                  <c:pt idx="2">
                    <c:v>2013</c:v>
                  </c:pt>
                  <c:pt idx="4">
                    <c:v>2014</c:v>
                  </c:pt>
                  <c:pt idx="6">
                    <c:v>2015</c:v>
                  </c:pt>
                  <c:pt idx="8">
                    <c:v>2016</c:v>
                  </c:pt>
                  <c:pt idx="10">
                    <c:v>2017</c:v>
                  </c:pt>
                  <c:pt idx="12">
                    <c:v>2018</c:v>
                  </c:pt>
                </c:lvl>
                <c:lvl>
                  <c:pt idx="0">
                    <c:v>H24</c:v>
                  </c:pt>
                  <c:pt idx="2">
                    <c:v>H25</c:v>
                  </c:pt>
                  <c:pt idx="4">
                    <c:v>H26</c:v>
                  </c:pt>
                  <c:pt idx="6">
                    <c:v>H27</c:v>
                  </c:pt>
                  <c:pt idx="8">
                    <c:v>H28</c:v>
                  </c:pt>
                  <c:pt idx="10">
                    <c:v>H29</c:v>
                  </c:pt>
                  <c:pt idx="12">
                    <c:v>H30</c:v>
                  </c:pt>
                </c:lvl>
              </c:multiLvlStrCache>
            </c:multiLvlStrRef>
          </c:cat>
          <c:val>
            <c:numRef>
              <c:f>'社会増減（地域）'!$C$199:$P$199</c:f>
              <c:numCache>
                <c:formatCode>General</c:formatCode>
                <c:ptCount val="14"/>
                <c:pt idx="0">
                  <c:v>30</c:v>
                </c:pt>
                <c:pt idx="1">
                  <c:v>32</c:v>
                </c:pt>
                <c:pt idx="2">
                  <c:v>22</c:v>
                </c:pt>
                <c:pt idx="3">
                  <c:v>19</c:v>
                </c:pt>
                <c:pt idx="4">
                  <c:v>21</c:v>
                </c:pt>
                <c:pt idx="5">
                  <c:v>29</c:v>
                </c:pt>
                <c:pt idx="6">
                  <c:v>9</c:v>
                </c:pt>
                <c:pt idx="7">
                  <c:v>15</c:v>
                </c:pt>
                <c:pt idx="8">
                  <c:v>21</c:v>
                </c:pt>
                <c:pt idx="9">
                  <c:v>21</c:v>
                </c:pt>
                <c:pt idx="10">
                  <c:v>13</c:v>
                </c:pt>
                <c:pt idx="11">
                  <c:v>31</c:v>
                </c:pt>
                <c:pt idx="12">
                  <c:v>14</c:v>
                </c:pt>
                <c:pt idx="1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F1-42FA-9043-0ED885F84722}"/>
            </c:ext>
          </c:extLst>
        </c:ser>
        <c:ser>
          <c:idx val="4"/>
          <c:order val="4"/>
          <c:tx>
            <c:strRef>
              <c:f>'社会増減（地域）'!$B$200</c:f>
              <c:strCache>
                <c:ptCount val="1"/>
                <c:pt idx="0">
                  <c:v>宮城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46B-4BDD-AC4E-14F809B5F8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'社会増減（地域）'!$C$193:$P$195</c:f>
              <c:multiLvlStrCache>
                <c:ptCount val="14"/>
                <c:lvl>
                  <c:pt idx="0">
                    <c:v>転入</c:v>
                  </c:pt>
                  <c:pt idx="1">
                    <c:v>転出</c:v>
                  </c:pt>
                  <c:pt idx="2">
                    <c:v>転入</c:v>
                  </c:pt>
                  <c:pt idx="3">
                    <c:v>転出</c:v>
                  </c:pt>
                  <c:pt idx="4">
                    <c:v>転入</c:v>
                  </c:pt>
                  <c:pt idx="5">
                    <c:v>転出</c:v>
                  </c:pt>
                  <c:pt idx="6">
                    <c:v>転入</c:v>
                  </c:pt>
                  <c:pt idx="7">
                    <c:v>転出</c:v>
                  </c:pt>
                  <c:pt idx="8">
                    <c:v>転入</c:v>
                  </c:pt>
                  <c:pt idx="9">
                    <c:v>転出</c:v>
                  </c:pt>
                  <c:pt idx="10">
                    <c:v>転入</c:v>
                  </c:pt>
                  <c:pt idx="11">
                    <c:v>転出</c:v>
                  </c:pt>
                  <c:pt idx="12">
                    <c:v>転入</c:v>
                  </c:pt>
                  <c:pt idx="13">
                    <c:v>転出</c:v>
                  </c:pt>
                </c:lvl>
                <c:lvl>
                  <c:pt idx="0">
                    <c:v>2012</c:v>
                  </c:pt>
                  <c:pt idx="2">
                    <c:v>2013</c:v>
                  </c:pt>
                  <c:pt idx="4">
                    <c:v>2014</c:v>
                  </c:pt>
                  <c:pt idx="6">
                    <c:v>2015</c:v>
                  </c:pt>
                  <c:pt idx="8">
                    <c:v>2016</c:v>
                  </c:pt>
                  <c:pt idx="10">
                    <c:v>2017</c:v>
                  </c:pt>
                  <c:pt idx="12">
                    <c:v>2018</c:v>
                  </c:pt>
                </c:lvl>
                <c:lvl>
                  <c:pt idx="0">
                    <c:v>H24</c:v>
                  </c:pt>
                  <c:pt idx="2">
                    <c:v>H25</c:v>
                  </c:pt>
                  <c:pt idx="4">
                    <c:v>H26</c:v>
                  </c:pt>
                  <c:pt idx="6">
                    <c:v>H27</c:v>
                  </c:pt>
                  <c:pt idx="8">
                    <c:v>H28</c:v>
                  </c:pt>
                  <c:pt idx="10">
                    <c:v>H29</c:v>
                  </c:pt>
                  <c:pt idx="12">
                    <c:v>H30</c:v>
                  </c:pt>
                </c:lvl>
              </c:multiLvlStrCache>
            </c:multiLvlStrRef>
          </c:cat>
          <c:val>
            <c:numRef>
              <c:f>'社会増減（地域）'!$C$200:$P$200</c:f>
              <c:numCache>
                <c:formatCode>General</c:formatCode>
                <c:ptCount val="14"/>
                <c:pt idx="0">
                  <c:v>15</c:v>
                </c:pt>
                <c:pt idx="1">
                  <c:v>16</c:v>
                </c:pt>
                <c:pt idx="2">
                  <c:v>9</c:v>
                </c:pt>
                <c:pt idx="3">
                  <c:v>9</c:v>
                </c:pt>
                <c:pt idx="4">
                  <c:v>11</c:v>
                </c:pt>
                <c:pt idx="5">
                  <c:v>8</c:v>
                </c:pt>
                <c:pt idx="6">
                  <c:v>17</c:v>
                </c:pt>
                <c:pt idx="7">
                  <c:v>15</c:v>
                </c:pt>
                <c:pt idx="8">
                  <c:v>15</c:v>
                </c:pt>
                <c:pt idx="9">
                  <c:v>10</c:v>
                </c:pt>
                <c:pt idx="10">
                  <c:v>7</c:v>
                </c:pt>
                <c:pt idx="11">
                  <c:v>14</c:v>
                </c:pt>
                <c:pt idx="12">
                  <c:v>2</c:v>
                </c:pt>
                <c:pt idx="1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F1-42FA-9043-0ED885F84722}"/>
            </c:ext>
          </c:extLst>
        </c:ser>
        <c:ser>
          <c:idx val="5"/>
          <c:order val="5"/>
          <c:tx>
            <c:strRef>
              <c:f>'社会増減（地域）'!$B$201</c:f>
              <c:strCache>
                <c:ptCount val="1"/>
                <c:pt idx="0">
                  <c:v>その他東北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multiLvlStrRef>
              <c:f>'社会増減（地域）'!$C$193:$P$195</c:f>
              <c:multiLvlStrCache>
                <c:ptCount val="14"/>
                <c:lvl>
                  <c:pt idx="0">
                    <c:v>転入</c:v>
                  </c:pt>
                  <c:pt idx="1">
                    <c:v>転出</c:v>
                  </c:pt>
                  <c:pt idx="2">
                    <c:v>転入</c:v>
                  </c:pt>
                  <c:pt idx="3">
                    <c:v>転出</c:v>
                  </c:pt>
                  <c:pt idx="4">
                    <c:v>転入</c:v>
                  </c:pt>
                  <c:pt idx="5">
                    <c:v>転出</c:v>
                  </c:pt>
                  <c:pt idx="6">
                    <c:v>転入</c:v>
                  </c:pt>
                  <c:pt idx="7">
                    <c:v>転出</c:v>
                  </c:pt>
                  <c:pt idx="8">
                    <c:v>転入</c:v>
                  </c:pt>
                  <c:pt idx="9">
                    <c:v>転出</c:v>
                  </c:pt>
                  <c:pt idx="10">
                    <c:v>転入</c:v>
                  </c:pt>
                  <c:pt idx="11">
                    <c:v>転出</c:v>
                  </c:pt>
                  <c:pt idx="12">
                    <c:v>転入</c:v>
                  </c:pt>
                  <c:pt idx="13">
                    <c:v>転出</c:v>
                  </c:pt>
                </c:lvl>
                <c:lvl>
                  <c:pt idx="0">
                    <c:v>2012</c:v>
                  </c:pt>
                  <c:pt idx="2">
                    <c:v>2013</c:v>
                  </c:pt>
                  <c:pt idx="4">
                    <c:v>2014</c:v>
                  </c:pt>
                  <c:pt idx="6">
                    <c:v>2015</c:v>
                  </c:pt>
                  <c:pt idx="8">
                    <c:v>2016</c:v>
                  </c:pt>
                  <c:pt idx="10">
                    <c:v>2017</c:v>
                  </c:pt>
                  <c:pt idx="12">
                    <c:v>2018</c:v>
                  </c:pt>
                </c:lvl>
                <c:lvl>
                  <c:pt idx="0">
                    <c:v>H24</c:v>
                  </c:pt>
                  <c:pt idx="2">
                    <c:v>H25</c:v>
                  </c:pt>
                  <c:pt idx="4">
                    <c:v>H26</c:v>
                  </c:pt>
                  <c:pt idx="6">
                    <c:v>H27</c:v>
                  </c:pt>
                  <c:pt idx="8">
                    <c:v>H28</c:v>
                  </c:pt>
                  <c:pt idx="10">
                    <c:v>H29</c:v>
                  </c:pt>
                  <c:pt idx="12">
                    <c:v>H30</c:v>
                  </c:pt>
                </c:lvl>
              </c:multiLvlStrCache>
            </c:multiLvlStrRef>
          </c:cat>
          <c:val>
            <c:numRef>
              <c:f>'社会増減（地域）'!$C$201:$P$201</c:f>
              <c:numCache>
                <c:formatCode>General</c:formatCode>
                <c:ptCount val="14"/>
                <c:pt idx="0">
                  <c:v>7</c:v>
                </c:pt>
                <c:pt idx="1">
                  <c:v>5</c:v>
                </c:pt>
                <c:pt idx="2">
                  <c:v>1</c:v>
                </c:pt>
                <c:pt idx="3">
                  <c:v>4</c:v>
                </c:pt>
                <c:pt idx="4">
                  <c:v>3</c:v>
                </c:pt>
                <c:pt idx="5">
                  <c:v>6</c:v>
                </c:pt>
                <c:pt idx="6">
                  <c:v>4</c:v>
                </c:pt>
                <c:pt idx="7">
                  <c:v>3</c:v>
                </c:pt>
                <c:pt idx="8">
                  <c:v>3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2</c:v>
                </c:pt>
                <c:pt idx="1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7F1-42FA-9043-0ED885F84722}"/>
            </c:ext>
          </c:extLst>
        </c:ser>
        <c:ser>
          <c:idx val="6"/>
          <c:order val="6"/>
          <c:tx>
            <c:strRef>
              <c:f>'社会増減（地域）'!$B$202</c:f>
              <c:strCache>
                <c:ptCount val="1"/>
                <c:pt idx="0">
                  <c:v>首都圏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'社会増減（地域）'!$C$193:$P$195</c:f>
              <c:multiLvlStrCache>
                <c:ptCount val="14"/>
                <c:lvl>
                  <c:pt idx="0">
                    <c:v>転入</c:v>
                  </c:pt>
                  <c:pt idx="1">
                    <c:v>転出</c:v>
                  </c:pt>
                  <c:pt idx="2">
                    <c:v>転入</c:v>
                  </c:pt>
                  <c:pt idx="3">
                    <c:v>転出</c:v>
                  </c:pt>
                  <c:pt idx="4">
                    <c:v>転入</c:v>
                  </c:pt>
                  <c:pt idx="5">
                    <c:v>転出</c:v>
                  </c:pt>
                  <c:pt idx="6">
                    <c:v>転入</c:v>
                  </c:pt>
                  <c:pt idx="7">
                    <c:v>転出</c:v>
                  </c:pt>
                  <c:pt idx="8">
                    <c:v>転入</c:v>
                  </c:pt>
                  <c:pt idx="9">
                    <c:v>転出</c:v>
                  </c:pt>
                  <c:pt idx="10">
                    <c:v>転入</c:v>
                  </c:pt>
                  <c:pt idx="11">
                    <c:v>転出</c:v>
                  </c:pt>
                  <c:pt idx="12">
                    <c:v>転入</c:v>
                  </c:pt>
                  <c:pt idx="13">
                    <c:v>転出</c:v>
                  </c:pt>
                </c:lvl>
                <c:lvl>
                  <c:pt idx="0">
                    <c:v>2012</c:v>
                  </c:pt>
                  <c:pt idx="2">
                    <c:v>2013</c:v>
                  </c:pt>
                  <c:pt idx="4">
                    <c:v>2014</c:v>
                  </c:pt>
                  <c:pt idx="6">
                    <c:v>2015</c:v>
                  </c:pt>
                  <c:pt idx="8">
                    <c:v>2016</c:v>
                  </c:pt>
                  <c:pt idx="10">
                    <c:v>2017</c:v>
                  </c:pt>
                  <c:pt idx="12">
                    <c:v>2018</c:v>
                  </c:pt>
                </c:lvl>
                <c:lvl>
                  <c:pt idx="0">
                    <c:v>H24</c:v>
                  </c:pt>
                  <c:pt idx="2">
                    <c:v>H25</c:v>
                  </c:pt>
                  <c:pt idx="4">
                    <c:v>H26</c:v>
                  </c:pt>
                  <c:pt idx="6">
                    <c:v>H27</c:v>
                  </c:pt>
                  <c:pt idx="8">
                    <c:v>H28</c:v>
                  </c:pt>
                  <c:pt idx="10">
                    <c:v>H29</c:v>
                  </c:pt>
                  <c:pt idx="12">
                    <c:v>H30</c:v>
                  </c:pt>
                </c:lvl>
              </c:multiLvlStrCache>
            </c:multiLvlStrRef>
          </c:cat>
          <c:val>
            <c:numRef>
              <c:f>'社会増減（地域）'!$C$202:$P$202</c:f>
              <c:numCache>
                <c:formatCode>General</c:formatCode>
                <c:ptCount val="14"/>
                <c:pt idx="0">
                  <c:v>34</c:v>
                </c:pt>
                <c:pt idx="1">
                  <c:v>51</c:v>
                </c:pt>
                <c:pt idx="2">
                  <c:v>30</c:v>
                </c:pt>
                <c:pt idx="3">
                  <c:v>31</c:v>
                </c:pt>
                <c:pt idx="4">
                  <c:v>36</c:v>
                </c:pt>
                <c:pt idx="5">
                  <c:v>26</c:v>
                </c:pt>
                <c:pt idx="6">
                  <c:v>18</c:v>
                </c:pt>
                <c:pt idx="7">
                  <c:v>26</c:v>
                </c:pt>
                <c:pt idx="8">
                  <c:v>38</c:v>
                </c:pt>
                <c:pt idx="9">
                  <c:v>25</c:v>
                </c:pt>
                <c:pt idx="10">
                  <c:v>21</c:v>
                </c:pt>
                <c:pt idx="11">
                  <c:v>31</c:v>
                </c:pt>
                <c:pt idx="12">
                  <c:v>19</c:v>
                </c:pt>
                <c:pt idx="1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7F1-42FA-9043-0ED885F84722}"/>
            </c:ext>
          </c:extLst>
        </c:ser>
        <c:ser>
          <c:idx val="7"/>
          <c:order val="7"/>
          <c:tx>
            <c:strRef>
              <c:f>'社会増減（地域）'!$B$203</c:f>
              <c:strCache>
                <c:ptCount val="1"/>
                <c:pt idx="0">
                  <c:v>その他県外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multiLvlStrRef>
              <c:f>'社会増減（地域）'!$C$193:$P$195</c:f>
              <c:multiLvlStrCache>
                <c:ptCount val="14"/>
                <c:lvl>
                  <c:pt idx="0">
                    <c:v>転入</c:v>
                  </c:pt>
                  <c:pt idx="1">
                    <c:v>転出</c:v>
                  </c:pt>
                  <c:pt idx="2">
                    <c:v>転入</c:v>
                  </c:pt>
                  <c:pt idx="3">
                    <c:v>転出</c:v>
                  </c:pt>
                  <c:pt idx="4">
                    <c:v>転入</c:v>
                  </c:pt>
                  <c:pt idx="5">
                    <c:v>転出</c:v>
                  </c:pt>
                  <c:pt idx="6">
                    <c:v>転入</c:v>
                  </c:pt>
                  <c:pt idx="7">
                    <c:v>転出</c:v>
                  </c:pt>
                  <c:pt idx="8">
                    <c:v>転入</c:v>
                  </c:pt>
                  <c:pt idx="9">
                    <c:v>転出</c:v>
                  </c:pt>
                  <c:pt idx="10">
                    <c:v>転入</c:v>
                  </c:pt>
                  <c:pt idx="11">
                    <c:v>転出</c:v>
                  </c:pt>
                  <c:pt idx="12">
                    <c:v>転入</c:v>
                  </c:pt>
                  <c:pt idx="13">
                    <c:v>転出</c:v>
                  </c:pt>
                </c:lvl>
                <c:lvl>
                  <c:pt idx="0">
                    <c:v>2012</c:v>
                  </c:pt>
                  <c:pt idx="2">
                    <c:v>2013</c:v>
                  </c:pt>
                  <c:pt idx="4">
                    <c:v>2014</c:v>
                  </c:pt>
                  <c:pt idx="6">
                    <c:v>2015</c:v>
                  </c:pt>
                  <c:pt idx="8">
                    <c:v>2016</c:v>
                  </c:pt>
                  <c:pt idx="10">
                    <c:v>2017</c:v>
                  </c:pt>
                  <c:pt idx="12">
                    <c:v>2018</c:v>
                  </c:pt>
                </c:lvl>
                <c:lvl>
                  <c:pt idx="0">
                    <c:v>H24</c:v>
                  </c:pt>
                  <c:pt idx="2">
                    <c:v>H25</c:v>
                  </c:pt>
                  <c:pt idx="4">
                    <c:v>H26</c:v>
                  </c:pt>
                  <c:pt idx="6">
                    <c:v>H27</c:v>
                  </c:pt>
                  <c:pt idx="8">
                    <c:v>H28</c:v>
                  </c:pt>
                  <c:pt idx="10">
                    <c:v>H29</c:v>
                  </c:pt>
                  <c:pt idx="12">
                    <c:v>H30</c:v>
                  </c:pt>
                </c:lvl>
              </c:multiLvlStrCache>
            </c:multiLvlStrRef>
          </c:cat>
          <c:val>
            <c:numRef>
              <c:f>'社会増減（地域）'!$C$203:$P$203</c:f>
              <c:numCache>
                <c:formatCode>General</c:formatCode>
                <c:ptCount val="14"/>
                <c:pt idx="0">
                  <c:v>6</c:v>
                </c:pt>
                <c:pt idx="1">
                  <c:v>7</c:v>
                </c:pt>
                <c:pt idx="2">
                  <c:v>10</c:v>
                </c:pt>
                <c:pt idx="3">
                  <c:v>6</c:v>
                </c:pt>
                <c:pt idx="4">
                  <c:v>19</c:v>
                </c:pt>
                <c:pt idx="5">
                  <c:v>12</c:v>
                </c:pt>
                <c:pt idx="6">
                  <c:v>5</c:v>
                </c:pt>
                <c:pt idx="7">
                  <c:v>12</c:v>
                </c:pt>
                <c:pt idx="8">
                  <c:v>9</c:v>
                </c:pt>
                <c:pt idx="9">
                  <c:v>9</c:v>
                </c:pt>
                <c:pt idx="10">
                  <c:v>5</c:v>
                </c:pt>
                <c:pt idx="11">
                  <c:v>7</c:v>
                </c:pt>
                <c:pt idx="12">
                  <c:v>4</c:v>
                </c:pt>
                <c:pt idx="1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7F1-42FA-9043-0ED885F84722}"/>
            </c:ext>
          </c:extLst>
        </c:ser>
        <c:ser>
          <c:idx val="8"/>
          <c:order val="8"/>
          <c:tx>
            <c:strRef>
              <c:f>'社会増減（地域）'!$B$204</c:f>
              <c:strCache>
                <c:ptCount val="1"/>
                <c:pt idx="0">
                  <c:v>国外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multiLvlStrRef>
              <c:f>'社会増減（地域）'!$C$193:$P$195</c:f>
              <c:multiLvlStrCache>
                <c:ptCount val="14"/>
                <c:lvl>
                  <c:pt idx="0">
                    <c:v>転入</c:v>
                  </c:pt>
                  <c:pt idx="1">
                    <c:v>転出</c:v>
                  </c:pt>
                  <c:pt idx="2">
                    <c:v>転入</c:v>
                  </c:pt>
                  <c:pt idx="3">
                    <c:v>転出</c:v>
                  </c:pt>
                  <c:pt idx="4">
                    <c:v>転入</c:v>
                  </c:pt>
                  <c:pt idx="5">
                    <c:v>転出</c:v>
                  </c:pt>
                  <c:pt idx="6">
                    <c:v>転入</c:v>
                  </c:pt>
                  <c:pt idx="7">
                    <c:v>転出</c:v>
                  </c:pt>
                  <c:pt idx="8">
                    <c:v>転入</c:v>
                  </c:pt>
                  <c:pt idx="9">
                    <c:v>転出</c:v>
                  </c:pt>
                  <c:pt idx="10">
                    <c:v>転入</c:v>
                  </c:pt>
                  <c:pt idx="11">
                    <c:v>転出</c:v>
                  </c:pt>
                  <c:pt idx="12">
                    <c:v>転入</c:v>
                  </c:pt>
                  <c:pt idx="13">
                    <c:v>転出</c:v>
                  </c:pt>
                </c:lvl>
                <c:lvl>
                  <c:pt idx="0">
                    <c:v>2012</c:v>
                  </c:pt>
                  <c:pt idx="2">
                    <c:v>2013</c:v>
                  </c:pt>
                  <c:pt idx="4">
                    <c:v>2014</c:v>
                  </c:pt>
                  <c:pt idx="6">
                    <c:v>2015</c:v>
                  </c:pt>
                  <c:pt idx="8">
                    <c:v>2016</c:v>
                  </c:pt>
                  <c:pt idx="10">
                    <c:v>2017</c:v>
                  </c:pt>
                  <c:pt idx="12">
                    <c:v>2018</c:v>
                  </c:pt>
                </c:lvl>
                <c:lvl>
                  <c:pt idx="0">
                    <c:v>H24</c:v>
                  </c:pt>
                  <c:pt idx="2">
                    <c:v>H25</c:v>
                  </c:pt>
                  <c:pt idx="4">
                    <c:v>H26</c:v>
                  </c:pt>
                  <c:pt idx="6">
                    <c:v>H27</c:v>
                  </c:pt>
                  <c:pt idx="8">
                    <c:v>H28</c:v>
                  </c:pt>
                  <c:pt idx="10">
                    <c:v>H29</c:v>
                  </c:pt>
                  <c:pt idx="12">
                    <c:v>H30</c:v>
                  </c:pt>
                </c:lvl>
              </c:multiLvlStrCache>
            </c:multiLvlStrRef>
          </c:cat>
          <c:val>
            <c:numRef>
              <c:f>'社会増減（地域）'!$C$204:$P$204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1</c:v>
                </c:pt>
                <c:pt idx="7">
                  <c:v>2</c:v>
                </c:pt>
                <c:pt idx="8">
                  <c:v>7</c:v>
                </c:pt>
                <c:pt idx="9">
                  <c:v>6</c:v>
                </c:pt>
                <c:pt idx="10">
                  <c:v>5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7F1-42FA-9043-0ED885F84722}"/>
            </c:ext>
          </c:extLst>
        </c:ser>
        <c:ser>
          <c:idx val="9"/>
          <c:order val="9"/>
          <c:tx>
            <c:strRef>
              <c:f>'社会増減（地域）'!$B$205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multiLvlStrRef>
              <c:f>'社会増減（地域）'!$C$193:$P$195</c:f>
              <c:multiLvlStrCache>
                <c:ptCount val="14"/>
                <c:lvl>
                  <c:pt idx="0">
                    <c:v>転入</c:v>
                  </c:pt>
                  <c:pt idx="1">
                    <c:v>転出</c:v>
                  </c:pt>
                  <c:pt idx="2">
                    <c:v>転入</c:v>
                  </c:pt>
                  <c:pt idx="3">
                    <c:v>転出</c:v>
                  </c:pt>
                  <c:pt idx="4">
                    <c:v>転入</c:v>
                  </c:pt>
                  <c:pt idx="5">
                    <c:v>転出</c:v>
                  </c:pt>
                  <c:pt idx="6">
                    <c:v>転入</c:v>
                  </c:pt>
                  <c:pt idx="7">
                    <c:v>転出</c:v>
                  </c:pt>
                  <c:pt idx="8">
                    <c:v>転入</c:v>
                  </c:pt>
                  <c:pt idx="9">
                    <c:v>転出</c:v>
                  </c:pt>
                  <c:pt idx="10">
                    <c:v>転入</c:v>
                  </c:pt>
                  <c:pt idx="11">
                    <c:v>転出</c:v>
                  </c:pt>
                  <c:pt idx="12">
                    <c:v>転入</c:v>
                  </c:pt>
                  <c:pt idx="13">
                    <c:v>転出</c:v>
                  </c:pt>
                </c:lvl>
                <c:lvl>
                  <c:pt idx="0">
                    <c:v>2012</c:v>
                  </c:pt>
                  <c:pt idx="2">
                    <c:v>2013</c:v>
                  </c:pt>
                  <c:pt idx="4">
                    <c:v>2014</c:v>
                  </c:pt>
                  <c:pt idx="6">
                    <c:v>2015</c:v>
                  </c:pt>
                  <c:pt idx="8">
                    <c:v>2016</c:v>
                  </c:pt>
                  <c:pt idx="10">
                    <c:v>2017</c:v>
                  </c:pt>
                  <c:pt idx="12">
                    <c:v>2018</c:v>
                  </c:pt>
                </c:lvl>
                <c:lvl>
                  <c:pt idx="0">
                    <c:v>H24</c:v>
                  </c:pt>
                  <c:pt idx="2">
                    <c:v>H25</c:v>
                  </c:pt>
                  <c:pt idx="4">
                    <c:v>H26</c:v>
                  </c:pt>
                  <c:pt idx="6">
                    <c:v>H27</c:v>
                  </c:pt>
                  <c:pt idx="8">
                    <c:v>H28</c:v>
                  </c:pt>
                  <c:pt idx="10">
                    <c:v>H29</c:v>
                  </c:pt>
                  <c:pt idx="12">
                    <c:v>H30</c:v>
                  </c:pt>
                </c:lvl>
              </c:multiLvlStrCache>
            </c:multiLvlStrRef>
          </c:cat>
          <c:val>
            <c:numRef>
              <c:f>'社会増減（地域）'!$C$205:$P$205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3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7F1-42FA-9043-0ED885F847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16402064"/>
        <c:axId val="1916402480"/>
      </c:barChart>
      <c:catAx>
        <c:axId val="191640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916402480"/>
        <c:crosses val="autoZero"/>
        <c:auto val="1"/>
        <c:lblAlgn val="ctr"/>
        <c:lblOffset val="100"/>
        <c:noMultiLvlLbl val="0"/>
      </c:catAx>
      <c:valAx>
        <c:axId val="1916402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916402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453366638348952E-2"/>
          <c:y val="5.0735878567216224E-2"/>
          <c:w val="0.92843935570855574"/>
          <c:h val="6.46556249434337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1"/>
          <c:order val="1"/>
          <c:tx>
            <c:strRef>
              <c:f>'社会増減（地域）'!$R$195</c:f>
              <c:strCache>
                <c:ptCount val="1"/>
                <c:pt idx="0">
                  <c:v>転出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'社会増減（地域）'!$B$196:$B$205</c:f>
              <c:strCache>
                <c:ptCount val="10"/>
                <c:pt idx="0">
                  <c:v>気仙</c:v>
                </c:pt>
                <c:pt idx="1">
                  <c:v>気仙外近隣</c:v>
                </c:pt>
                <c:pt idx="2">
                  <c:v>盛岡</c:v>
                </c:pt>
                <c:pt idx="3">
                  <c:v>その他県内</c:v>
                </c:pt>
                <c:pt idx="4">
                  <c:v>宮城</c:v>
                </c:pt>
                <c:pt idx="5">
                  <c:v>その他東北</c:v>
                </c:pt>
                <c:pt idx="6">
                  <c:v>首都圏</c:v>
                </c:pt>
                <c:pt idx="7">
                  <c:v>その他県外</c:v>
                </c:pt>
                <c:pt idx="8">
                  <c:v>国外</c:v>
                </c:pt>
                <c:pt idx="9">
                  <c:v>その他</c:v>
                </c:pt>
              </c:strCache>
            </c:strRef>
          </c:cat>
          <c:val>
            <c:numRef>
              <c:f>'社会増減（地域）'!$R$196:$R$205</c:f>
              <c:numCache>
                <c:formatCode>#,##0_);[Red]\(#,##0\)</c:formatCode>
                <c:ptCount val="10"/>
                <c:pt idx="0">
                  <c:v>313</c:v>
                </c:pt>
                <c:pt idx="1">
                  <c:v>164</c:v>
                </c:pt>
                <c:pt idx="2">
                  <c:v>157</c:v>
                </c:pt>
                <c:pt idx="3">
                  <c:v>173</c:v>
                </c:pt>
                <c:pt idx="4">
                  <c:v>84</c:v>
                </c:pt>
                <c:pt idx="5">
                  <c:v>31</c:v>
                </c:pt>
                <c:pt idx="6">
                  <c:v>219</c:v>
                </c:pt>
                <c:pt idx="7">
                  <c:v>60</c:v>
                </c:pt>
                <c:pt idx="8">
                  <c:v>24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37-40BC-9901-BC3EF367B9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11312095"/>
        <c:axId val="2123978511"/>
      </c:barChart>
      <c:barChart>
        <c:barDir val="bar"/>
        <c:grouping val="clustered"/>
        <c:varyColors val="0"/>
        <c:ser>
          <c:idx val="0"/>
          <c:order val="0"/>
          <c:tx>
            <c:strRef>
              <c:f>'社会増減（地域）'!$Q$195</c:f>
              <c:strCache>
                <c:ptCount val="1"/>
                <c:pt idx="0">
                  <c:v>転入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'社会増減（地域）'!$B$196:$B$205</c:f>
              <c:strCache>
                <c:ptCount val="10"/>
                <c:pt idx="0">
                  <c:v>気仙</c:v>
                </c:pt>
                <c:pt idx="1">
                  <c:v>気仙外近隣</c:v>
                </c:pt>
                <c:pt idx="2">
                  <c:v>盛岡</c:v>
                </c:pt>
                <c:pt idx="3">
                  <c:v>その他県内</c:v>
                </c:pt>
                <c:pt idx="4">
                  <c:v>宮城</c:v>
                </c:pt>
                <c:pt idx="5">
                  <c:v>その他東北</c:v>
                </c:pt>
                <c:pt idx="6">
                  <c:v>首都圏</c:v>
                </c:pt>
                <c:pt idx="7">
                  <c:v>その他県外</c:v>
                </c:pt>
                <c:pt idx="8">
                  <c:v>国外</c:v>
                </c:pt>
                <c:pt idx="9">
                  <c:v>その他</c:v>
                </c:pt>
              </c:strCache>
            </c:strRef>
          </c:cat>
          <c:val>
            <c:numRef>
              <c:f>'社会増減（地域）'!$Q$196:$Q$205</c:f>
              <c:numCache>
                <c:formatCode>#,##0_);[Red]\(#,##0\)</c:formatCode>
                <c:ptCount val="10"/>
                <c:pt idx="0">
                  <c:v>250</c:v>
                </c:pt>
                <c:pt idx="1">
                  <c:v>104</c:v>
                </c:pt>
                <c:pt idx="2">
                  <c:v>101</c:v>
                </c:pt>
                <c:pt idx="3">
                  <c:v>130</c:v>
                </c:pt>
                <c:pt idx="4">
                  <c:v>76</c:v>
                </c:pt>
                <c:pt idx="5">
                  <c:v>24</c:v>
                </c:pt>
                <c:pt idx="6">
                  <c:v>196</c:v>
                </c:pt>
                <c:pt idx="7">
                  <c:v>58</c:v>
                </c:pt>
                <c:pt idx="8">
                  <c:v>25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37-40BC-9901-BC3EF367B9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75967999"/>
        <c:axId val="2075968415"/>
      </c:barChart>
      <c:catAx>
        <c:axId val="2111312095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123978511"/>
        <c:crosses val="autoZero"/>
        <c:auto val="1"/>
        <c:lblAlgn val="ctr"/>
        <c:lblOffset val="100"/>
        <c:noMultiLvlLbl val="0"/>
      </c:catAx>
      <c:valAx>
        <c:axId val="2123978511"/>
        <c:scaling>
          <c:orientation val="maxMin"/>
          <c:max val="400"/>
          <c:min val="-5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111312095"/>
        <c:crosses val="autoZero"/>
        <c:crossBetween val="between"/>
        <c:majorUnit val="100"/>
      </c:valAx>
      <c:valAx>
        <c:axId val="2075968415"/>
        <c:scaling>
          <c:orientation val="minMax"/>
          <c:max val="400"/>
          <c:min val="-500"/>
        </c:scaling>
        <c:delete val="0"/>
        <c:axPos val="t"/>
        <c:numFmt formatCode="#,##0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75967999"/>
        <c:crosses val="max"/>
        <c:crossBetween val="between"/>
        <c:majorUnit val="100"/>
      </c:valAx>
      <c:catAx>
        <c:axId val="2075967999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7596841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世帯人員!$A$4</c:f>
              <c:strCache>
                <c:ptCount val="1"/>
                <c:pt idx="0">
                  <c:v>1人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世帯人員!$B$1:$I$2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世帯人員!$B$4:$I$4</c:f>
              <c:numCache>
                <c:formatCode>#,##0_);[Red]\(#,##0\)</c:formatCode>
                <c:ptCount val="8"/>
                <c:pt idx="0">
                  <c:v>219</c:v>
                </c:pt>
                <c:pt idx="1">
                  <c:v>218</c:v>
                </c:pt>
                <c:pt idx="2">
                  <c:v>279</c:v>
                </c:pt>
                <c:pt idx="3">
                  <c:v>300</c:v>
                </c:pt>
                <c:pt idx="4">
                  <c:v>326</c:v>
                </c:pt>
                <c:pt idx="5">
                  <c:v>413</c:v>
                </c:pt>
                <c:pt idx="6">
                  <c:v>448</c:v>
                </c:pt>
                <c:pt idx="7">
                  <c:v>543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A0-4795-96BF-6BA90BA593D7}"/>
            </c:ext>
          </c:extLst>
        </c:ser>
        <c:ser>
          <c:idx val="2"/>
          <c:order val="2"/>
          <c:tx>
            <c:strRef>
              <c:f>世帯人員!$A$5</c:f>
              <c:strCache>
                <c:ptCount val="1"/>
                <c:pt idx="0">
                  <c:v>2人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世帯人員!$B$1:$I$2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世帯人員!$B$5:$I$5</c:f>
              <c:numCache>
                <c:formatCode>#,##0_);[Red]\(#,##0\)</c:formatCode>
                <c:ptCount val="8"/>
                <c:pt idx="0">
                  <c:v>350</c:v>
                </c:pt>
                <c:pt idx="1">
                  <c:v>411</c:v>
                </c:pt>
                <c:pt idx="2">
                  <c:v>470</c:v>
                </c:pt>
                <c:pt idx="3">
                  <c:v>542</c:v>
                </c:pt>
                <c:pt idx="4">
                  <c:v>570</c:v>
                </c:pt>
                <c:pt idx="5">
                  <c:v>575</c:v>
                </c:pt>
                <c:pt idx="6">
                  <c:v>581</c:v>
                </c:pt>
                <c:pt idx="7">
                  <c:v>603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A0-4795-96BF-6BA90BA593D7}"/>
            </c:ext>
          </c:extLst>
        </c:ser>
        <c:ser>
          <c:idx val="3"/>
          <c:order val="3"/>
          <c:tx>
            <c:strRef>
              <c:f>世帯人員!$A$6</c:f>
              <c:strCache>
                <c:ptCount val="1"/>
                <c:pt idx="0">
                  <c:v>3人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世帯人員!$B$1:$I$2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世帯人員!$B$6:$I$6</c:f>
              <c:numCache>
                <c:formatCode>#,##0_);[Red]\(#,##0\)</c:formatCode>
                <c:ptCount val="8"/>
                <c:pt idx="0">
                  <c:v>400</c:v>
                </c:pt>
                <c:pt idx="1">
                  <c:v>424</c:v>
                </c:pt>
                <c:pt idx="2">
                  <c:v>433</c:v>
                </c:pt>
                <c:pt idx="3">
                  <c:v>407</c:v>
                </c:pt>
                <c:pt idx="4">
                  <c:v>410</c:v>
                </c:pt>
                <c:pt idx="5">
                  <c:v>409</c:v>
                </c:pt>
                <c:pt idx="6">
                  <c:v>406</c:v>
                </c:pt>
                <c:pt idx="7">
                  <c:v>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A0-4795-96BF-6BA90BA593D7}"/>
            </c:ext>
          </c:extLst>
        </c:ser>
        <c:ser>
          <c:idx val="4"/>
          <c:order val="4"/>
          <c:tx>
            <c:strRef>
              <c:f>世帯人員!$A$7</c:f>
              <c:strCache>
                <c:ptCount val="1"/>
                <c:pt idx="0">
                  <c:v>4人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世帯人員!$B$1:$I$2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世帯人員!$B$7:$I$7</c:f>
              <c:numCache>
                <c:formatCode>#,##0_);[Red]\(#,##0\)</c:formatCode>
                <c:ptCount val="8"/>
                <c:pt idx="0">
                  <c:v>456</c:v>
                </c:pt>
                <c:pt idx="1">
                  <c:v>374</c:v>
                </c:pt>
                <c:pt idx="2">
                  <c:v>349</c:v>
                </c:pt>
                <c:pt idx="3">
                  <c:v>314</c:v>
                </c:pt>
                <c:pt idx="4">
                  <c:v>320</c:v>
                </c:pt>
                <c:pt idx="5">
                  <c:v>297</c:v>
                </c:pt>
                <c:pt idx="6">
                  <c:v>260</c:v>
                </c:pt>
                <c:pt idx="7">
                  <c:v>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A0-4795-96BF-6BA90BA593D7}"/>
            </c:ext>
          </c:extLst>
        </c:ser>
        <c:ser>
          <c:idx val="5"/>
          <c:order val="5"/>
          <c:tx>
            <c:strRef>
              <c:f>世帯人員!$A$8</c:f>
              <c:strCache>
                <c:ptCount val="1"/>
                <c:pt idx="0">
                  <c:v>5人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世帯人員!$B$1:$I$2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世帯人員!$B$8:$I$8</c:f>
              <c:numCache>
                <c:formatCode>#,##0_);[Red]\(#,##0\)</c:formatCode>
                <c:ptCount val="8"/>
                <c:pt idx="0">
                  <c:v>334</c:v>
                </c:pt>
                <c:pt idx="1">
                  <c:v>322</c:v>
                </c:pt>
                <c:pt idx="2">
                  <c:v>247</c:v>
                </c:pt>
                <c:pt idx="3">
                  <c:v>229</c:v>
                </c:pt>
                <c:pt idx="4">
                  <c:v>186</c:v>
                </c:pt>
                <c:pt idx="5">
                  <c:v>205</c:v>
                </c:pt>
                <c:pt idx="6">
                  <c:v>182</c:v>
                </c:pt>
                <c:pt idx="7">
                  <c:v>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A0-4795-96BF-6BA90BA593D7}"/>
            </c:ext>
          </c:extLst>
        </c:ser>
        <c:ser>
          <c:idx val="6"/>
          <c:order val="6"/>
          <c:tx>
            <c:strRef>
              <c:f>世帯人員!$A$9</c:f>
              <c:strCache>
                <c:ptCount val="1"/>
                <c:pt idx="0">
                  <c:v>6人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世帯人員!$B$1:$I$2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世帯人員!$B$9:$I$9</c:f>
              <c:numCache>
                <c:formatCode>#,##0_);[Red]\(#,##0\)</c:formatCode>
                <c:ptCount val="8"/>
                <c:pt idx="0">
                  <c:v>279</c:v>
                </c:pt>
                <c:pt idx="1">
                  <c:v>285</c:v>
                </c:pt>
                <c:pt idx="2">
                  <c:v>265</c:v>
                </c:pt>
                <c:pt idx="3">
                  <c:v>224</c:v>
                </c:pt>
                <c:pt idx="4">
                  <c:v>192</c:v>
                </c:pt>
                <c:pt idx="5">
                  <c:v>158</c:v>
                </c:pt>
                <c:pt idx="6">
                  <c:v>110</c:v>
                </c:pt>
                <c:pt idx="7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BA0-4795-96BF-6BA90BA593D7}"/>
            </c:ext>
          </c:extLst>
        </c:ser>
        <c:ser>
          <c:idx val="7"/>
          <c:order val="7"/>
          <c:tx>
            <c:strRef>
              <c:f>世帯人員!$A$10</c:f>
              <c:strCache>
                <c:ptCount val="1"/>
                <c:pt idx="0">
                  <c:v>7人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BA0-4795-96BF-6BA90BA593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世帯人員!$B$1:$I$2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世帯人員!$B$10:$I$10</c:f>
              <c:numCache>
                <c:formatCode>#,##0_);[Red]\(#,##0\)</c:formatCode>
                <c:ptCount val="8"/>
                <c:pt idx="0">
                  <c:v>150</c:v>
                </c:pt>
                <c:pt idx="1">
                  <c:v>136</c:v>
                </c:pt>
                <c:pt idx="2">
                  <c:v>126</c:v>
                </c:pt>
                <c:pt idx="3">
                  <c:v>122</c:v>
                </c:pt>
                <c:pt idx="4">
                  <c:v>117</c:v>
                </c:pt>
                <c:pt idx="5">
                  <c:v>86</c:v>
                </c:pt>
                <c:pt idx="6">
                  <c:v>63</c:v>
                </c:pt>
                <c:pt idx="7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BA0-4795-96BF-6BA90BA593D7}"/>
            </c:ext>
          </c:extLst>
        </c:ser>
        <c:ser>
          <c:idx val="8"/>
          <c:order val="8"/>
          <c:tx>
            <c:strRef>
              <c:f>世帯人員!$A$11</c:f>
              <c:strCache>
                <c:ptCount val="1"/>
                <c:pt idx="0">
                  <c:v>8人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世帯人員!$B$1:$I$2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世帯人員!$B$11:$I$11</c:f>
              <c:numCache>
                <c:formatCode>#,##0_);[Red]\(#,##0\)</c:formatCode>
                <c:ptCount val="8"/>
                <c:pt idx="0">
                  <c:v>52</c:v>
                </c:pt>
                <c:pt idx="1">
                  <c:v>54</c:v>
                </c:pt>
                <c:pt idx="2">
                  <c:v>54</c:v>
                </c:pt>
                <c:pt idx="3">
                  <c:v>47</c:v>
                </c:pt>
                <c:pt idx="4">
                  <c:v>37</c:v>
                </c:pt>
                <c:pt idx="5">
                  <c:v>21</c:v>
                </c:pt>
                <c:pt idx="6">
                  <c:v>30</c:v>
                </c:pt>
                <c:pt idx="7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BA0-4795-96BF-6BA90BA593D7}"/>
            </c:ext>
          </c:extLst>
        </c:ser>
        <c:ser>
          <c:idx val="9"/>
          <c:order val="9"/>
          <c:tx>
            <c:strRef>
              <c:f>世帯人員!$A$12</c:f>
              <c:strCache>
                <c:ptCount val="1"/>
                <c:pt idx="0">
                  <c:v>9人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世帯人員!$B$1:$I$2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世帯人員!$B$12:$I$12</c:f>
              <c:numCache>
                <c:formatCode>#,##0_);[Red]\(#,##0\)</c:formatCode>
                <c:ptCount val="8"/>
                <c:pt idx="0">
                  <c:v>17</c:v>
                </c:pt>
                <c:pt idx="1">
                  <c:v>10</c:v>
                </c:pt>
                <c:pt idx="2">
                  <c:v>8</c:v>
                </c:pt>
                <c:pt idx="3">
                  <c:v>11</c:v>
                </c:pt>
                <c:pt idx="4">
                  <c:v>8</c:v>
                </c:pt>
                <c:pt idx="5">
                  <c:v>6</c:v>
                </c:pt>
                <c:pt idx="6">
                  <c:v>1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BA0-4795-96BF-6BA90BA593D7}"/>
            </c:ext>
          </c:extLst>
        </c:ser>
        <c:ser>
          <c:idx val="10"/>
          <c:order val="10"/>
          <c:tx>
            <c:strRef>
              <c:f>世帯人員!$A$13</c:f>
              <c:strCache>
                <c:ptCount val="1"/>
                <c:pt idx="0">
                  <c:v>10人以上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世帯人員!$B$1:$I$2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世帯人員!$B$13:$I$13</c:f>
              <c:numCache>
                <c:formatCode>#,##0_);[Red]\(#,##0\)</c:formatCode>
                <c:ptCount val="8"/>
                <c:pt idx="0">
                  <c:v>5</c:v>
                </c:pt>
                <c:pt idx="1">
                  <c:v>3</c:v>
                </c:pt>
                <c:pt idx="2">
                  <c:v>3</c:v>
                </c:pt>
                <c:pt idx="3">
                  <c:v>5</c:v>
                </c:pt>
                <c:pt idx="4">
                  <c:v>1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BA0-4795-96BF-6BA90BA593D7}"/>
            </c:ext>
          </c:extLst>
        </c:ser>
        <c:ser>
          <c:idx val="11"/>
          <c:order val="11"/>
          <c:tx>
            <c:strRef>
              <c:f>世帯人員!$A$14</c:f>
              <c:strCache>
                <c:ptCount val="1"/>
                <c:pt idx="0">
                  <c:v>施設等の世帯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世帯人員!$B$1:$I$2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世帯人員!$B$14:$I$14</c:f>
              <c:numCache>
                <c:formatCode>#,##0_);[Red]\(#,##0\)</c:formatCode>
                <c:ptCount val="8"/>
                <c:pt idx="0">
                  <c:v>32</c:v>
                </c:pt>
                <c:pt idx="1">
                  <c:v>4</c:v>
                </c:pt>
                <c:pt idx="2">
                  <c:v>12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BA0-4795-96BF-6BA90BA593D7}"/>
            </c:ext>
          </c:extLst>
        </c:ser>
        <c:ser>
          <c:idx val="12"/>
          <c:order val="12"/>
          <c:tx>
            <c:strRef>
              <c:f>世帯人員!$A$15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世帯人員!$B$1:$I$2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世帯人員!$B$15:$I$15</c:f>
              <c:numCache>
                <c:formatCode>#,##0_);[Red]\(#,##0\)</c:formatCode>
                <c:ptCount val="8"/>
                <c:pt idx="0">
                  <c:v>2294</c:v>
                </c:pt>
                <c:pt idx="1">
                  <c:v>2241</c:v>
                </c:pt>
                <c:pt idx="2">
                  <c:v>2246</c:v>
                </c:pt>
                <c:pt idx="3">
                  <c:v>2204</c:v>
                </c:pt>
                <c:pt idx="4">
                  <c:v>2168</c:v>
                </c:pt>
                <c:pt idx="5">
                  <c:v>2173</c:v>
                </c:pt>
                <c:pt idx="6">
                  <c:v>2083</c:v>
                </c:pt>
                <c:pt idx="7">
                  <c:v>2117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BA0-4795-96BF-6BA90BA593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2100511"/>
        <c:axId val="362094687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世帯人員!$A$3</c15:sqref>
                        </c15:formulaRef>
                      </c:ext>
                    </c:extLst>
                    <c:strCache>
                      <c:ptCount val="1"/>
                      <c:pt idx="0">
                        <c:v>一般世帯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multiLvlStrRef>
                    <c:extLst>
                      <c:ext uri="{02D57815-91ED-43cb-92C2-25804820EDAC}">
                        <c15:formulaRef>
                          <c15:sqref>世帯人員!$B$1:$I$2</c15:sqref>
                        </c15:formulaRef>
                      </c:ext>
                    </c:extLst>
                    <c:multiLvlStrCache>
                      <c:ptCount val="8"/>
                      <c:lvl>
                        <c:pt idx="0">
                          <c:v>1980</c:v>
                        </c:pt>
                        <c:pt idx="1">
                          <c:v>1985</c:v>
                        </c:pt>
                        <c:pt idx="2">
                          <c:v>1990</c:v>
                        </c:pt>
                        <c:pt idx="3">
                          <c:v>1995</c:v>
                        </c:pt>
                        <c:pt idx="4">
                          <c:v>2000</c:v>
                        </c:pt>
                        <c:pt idx="5">
                          <c:v>2005</c:v>
                        </c:pt>
                        <c:pt idx="6">
                          <c:v>2010</c:v>
                        </c:pt>
                        <c:pt idx="7">
                          <c:v>2015</c:v>
                        </c:pt>
                      </c:lvl>
                      <c:lvl>
                        <c:pt idx="0">
                          <c:v>S55</c:v>
                        </c:pt>
                        <c:pt idx="1">
                          <c:v>S60</c:v>
                        </c:pt>
                        <c:pt idx="2">
                          <c:v>H2</c:v>
                        </c:pt>
                        <c:pt idx="3">
                          <c:v>H7</c:v>
                        </c:pt>
                        <c:pt idx="4">
                          <c:v>H12</c:v>
                        </c:pt>
                        <c:pt idx="5">
                          <c:v>H17</c:v>
                        </c:pt>
                        <c:pt idx="6">
                          <c:v>H22</c:v>
                        </c:pt>
                        <c:pt idx="7">
                          <c:v>H27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世帯人員!$B$3:$I$3</c15:sqref>
                        </c15:formulaRef>
                      </c:ext>
                    </c:extLst>
                    <c:numCache>
                      <c:formatCode>#,##0_);[Red]\(#,##0\)</c:formatCode>
                      <c:ptCount val="8"/>
                      <c:pt idx="0">
                        <c:v>2262</c:v>
                      </c:pt>
                      <c:pt idx="1">
                        <c:v>2237</c:v>
                      </c:pt>
                      <c:pt idx="2">
                        <c:v>2234</c:v>
                      </c:pt>
                      <c:pt idx="3">
                        <c:v>2201</c:v>
                      </c:pt>
                      <c:pt idx="4">
                        <c:v>2167</c:v>
                      </c:pt>
                      <c:pt idx="5">
                        <c:v>2172</c:v>
                      </c:pt>
                      <c:pt idx="6">
                        <c:v>2081</c:v>
                      </c:pt>
                      <c:pt idx="7">
                        <c:v>2100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D-CBA0-4795-96BF-6BA90BA593D7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13"/>
          <c:order val="13"/>
          <c:tx>
            <c:strRef>
              <c:f>世帯人員!$A$16</c:f>
              <c:strCache>
                <c:ptCount val="1"/>
                <c:pt idx="0">
                  <c:v>1世帯当たり人員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numFmt formatCode="#,##0.00_);[Red]\(#,##0.0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世帯人員!$B$1:$I$2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世帯人員!$B$16:$I$16</c:f>
              <c:numCache>
                <c:formatCode>General</c:formatCode>
                <c:ptCount val="8"/>
                <c:pt idx="0">
                  <c:v>3.93</c:v>
                </c:pt>
                <c:pt idx="1">
                  <c:v>3.86</c:v>
                </c:pt>
                <c:pt idx="2">
                  <c:v>3.65</c:v>
                </c:pt>
                <c:pt idx="3" formatCode="0.00">
                  <c:v>3.5124943208000001</c:v>
                </c:pt>
                <c:pt idx="4">
                  <c:v>3.35</c:v>
                </c:pt>
                <c:pt idx="5">
                  <c:v>3.13</c:v>
                </c:pt>
                <c:pt idx="6" formatCode="0.00">
                  <c:v>2.9447381067</c:v>
                </c:pt>
                <c:pt idx="7" formatCode="0.00">
                  <c:v>2.6880952380999998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CBA0-4795-96BF-6BA90BA593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0041007"/>
        <c:axId val="370045167"/>
      </c:lineChart>
      <c:catAx>
        <c:axId val="362100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62094687"/>
        <c:crosses val="autoZero"/>
        <c:auto val="1"/>
        <c:lblAlgn val="ctr"/>
        <c:lblOffset val="100"/>
        <c:noMultiLvlLbl val="0"/>
      </c:catAx>
      <c:valAx>
        <c:axId val="362094687"/>
        <c:scaling>
          <c:orientation val="minMax"/>
          <c:max val="2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62100511"/>
        <c:crosses val="autoZero"/>
        <c:crossBetween val="between"/>
      </c:valAx>
      <c:valAx>
        <c:axId val="370045167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70041007"/>
        <c:crosses val="max"/>
        <c:crossBetween val="between"/>
      </c:valAx>
      <c:catAx>
        <c:axId val="37004100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004516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1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年齢有無世帯!$A$4</c:f>
              <c:strCache>
                <c:ptCount val="1"/>
                <c:pt idx="0">
                  <c:v>実数 6歳未満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0"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cat>
            <c:multiLvlStrRef>
              <c:f>年齢有無世帯!$B$1:$I$2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年齢有無世帯!$B$4:$I$4</c:f>
              <c:numCache>
                <c:formatCode>#,##0_);[Red]\(#,##0\)</c:formatCode>
                <c:ptCount val="8"/>
                <c:pt idx="0">
                  <c:v>435</c:v>
                </c:pt>
                <c:pt idx="1">
                  <c:v>386</c:v>
                </c:pt>
                <c:pt idx="2">
                  <c:v>324</c:v>
                </c:pt>
                <c:pt idx="3">
                  <c:v>251</c:v>
                </c:pt>
                <c:pt idx="4">
                  <c:v>190</c:v>
                </c:pt>
                <c:pt idx="5">
                  <c:v>175</c:v>
                </c:pt>
                <c:pt idx="6">
                  <c:v>150</c:v>
                </c:pt>
                <c:pt idx="7">
                  <c:v>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F0-4328-9049-FDE9AE09C544}"/>
            </c:ext>
          </c:extLst>
        </c:ser>
        <c:ser>
          <c:idx val="2"/>
          <c:order val="2"/>
          <c:tx>
            <c:strRef>
              <c:f>年齢有無世帯!$A$5</c:f>
              <c:strCache>
                <c:ptCount val="1"/>
                <c:pt idx="0">
                  <c:v>実数 18歳未満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 w="0"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cat>
            <c:multiLvlStrRef>
              <c:f>年齢有無世帯!$B$1:$I$2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年齢有無世帯!$B$5:$I$5</c:f>
              <c:numCache>
                <c:formatCode>#,##0_);[Red]\(#,##0\)</c:formatCode>
                <c:ptCount val="8"/>
                <c:pt idx="0">
                  <c:v>1246</c:v>
                </c:pt>
                <c:pt idx="1">
                  <c:v>1051</c:v>
                </c:pt>
                <c:pt idx="2">
                  <c:v>865</c:v>
                </c:pt>
                <c:pt idx="3">
                  <c:v>727</c:v>
                </c:pt>
                <c:pt idx="4">
                  <c:v>626</c:v>
                </c:pt>
                <c:pt idx="5">
                  <c:v>522</c:v>
                </c:pt>
                <c:pt idx="6">
                  <c:v>417</c:v>
                </c:pt>
                <c:pt idx="7">
                  <c:v>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F0-4328-9049-FDE9AE09C544}"/>
            </c:ext>
          </c:extLst>
        </c:ser>
        <c:ser>
          <c:idx val="3"/>
          <c:order val="3"/>
          <c:tx>
            <c:strRef>
              <c:f>年齢有無世帯!$A$6</c:f>
              <c:strCache>
                <c:ptCount val="1"/>
                <c:pt idx="0">
                  <c:v>実数 65歳以上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 w="0"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cat>
            <c:multiLvlStrRef>
              <c:f>年齢有無世帯!$B$1:$I$2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年齢有無世帯!$B$6:$I$6</c:f>
              <c:numCache>
                <c:formatCode>#,##0_);[Red]\(#,##0\)</c:formatCode>
                <c:ptCount val="8"/>
                <c:pt idx="0">
                  <c:v>1023</c:v>
                </c:pt>
                <c:pt idx="1">
                  <c:v>1129</c:v>
                </c:pt>
                <c:pt idx="2">
                  <c:v>1265</c:v>
                </c:pt>
                <c:pt idx="3">
                  <c:v>1431</c:v>
                </c:pt>
                <c:pt idx="4">
                  <c:v>1566</c:v>
                </c:pt>
                <c:pt idx="5">
                  <c:v>1597</c:v>
                </c:pt>
                <c:pt idx="6">
                  <c:v>1531</c:v>
                </c:pt>
                <c:pt idx="7">
                  <c:v>1505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F0-4328-9049-FDE9AE09C5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925903"/>
        <c:axId val="10792923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年齢有無世帯!$A$3</c15:sqref>
                        </c15:formulaRef>
                      </c:ext>
                    </c:extLst>
                    <c:strCache>
                      <c:ptCount val="1"/>
                      <c:pt idx="0">
                        <c:v>一般世帯数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multiLvlStrRef>
                    <c:extLst>
                      <c:ext uri="{02D57815-91ED-43cb-92C2-25804820EDAC}">
                        <c15:formulaRef>
                          <c15:sqref>年齢有無世帯!$B$1:$I$2</c15:sqref>
                        </c15:formulaRef>
                      </c:ext>
                    </c:extLst>
                    <c:multiLvlStrCache>
                      <c:ptCount val="8"/>
                      <c:lvl>
                        <c:pt idx="0">
                          <c:v>1980</c:v>
                        </c:pt>
                        <c:pt idx="1">
                          <c:v>1985</c:v>
                        </c:pt>
                        <c:pt idx="2">
                          <c:v>1990</c:v>
                        </c:pt>
                        <c:pt idx="3">
                          <c:v>1995</c:v>
                        </c:pt>
                        <c:pt idx="4">
                          <c:v>2000</c:v>
                        </c:pt>
                        <c:pt idx="5">
                          <c:v>2005</c:v>
                        </c:pt>
                        <c:pt idx="6">
                          <c:v>2010</c:v>
                        </c:pt>
                        <c:pt idx="7">
                          <c:v>2015</c:v>
                        </c:pt>
                      </c:lvl>
                      <c:lvl>
                        <c:pt idx="0">
                          <c:v>S55</c:v>
                        </c:pt>
                        <c:pt idx="1">
                          <c:v>S60</c:v>
                        </c:pt>
                        <c:pt idx="2">
                          <c:v>H2</c:v>
                        </c:pt>
                        <c:pt idx="3">
                          <c:v>H7</c:v>
                        </c:pt>
                        <c:pt idx="4">
                          <c:v>H12</c:v>
                        </c:pt>
                        <c:pt idx="5">
                          <c:v>H17</c:v>
                        </c:pt>
                        <c:pt idx="6">
                          <c:v>H22</c:v>
                        </c:pt>
                        <c:pt idx="7">
                          <c:v>H27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年齢有無世帯!$B$3:$I$3</c15:sqref>
                        </c15:formulaRef>
                      </c:ext>
                    </c:extLst>
                    <c:numCache>
                      <c:formatCode>#,##0_);[Red]\(#,##0\)</c:formatCode>
                      <c:ptCount val="8"/>
                      <c:pt idx="0">
                        <c:v>2262</c:v>
                      </c:pt>
                      <c:pt idx="1">
                        <c:v>2237</c:v>
                      </c:pt>
                      <c:pt idx="2">
                        <c:v>2234</c:v>
                      </c:pt>
                      <c:pt idx="3">
                        <c:v>2201</c:v>
                      </c:pt>
                      <c:pt idx="4">
                        <c:v>2167</c:v>
                      </c:pt>
                      <c:pt idx="5">
                        <c:v>2172</c:v>
                      </c:pt>
                      <c:pt idx="6">
                        <c:v>2081</c:v>
                      </c:pt>
                      <c:pt idx="7">
                        <c:v>2100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8-3BF0-4328-9049-FDE9AE09C544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4"/>
          <c:order val="4"/>
          <c:tx>
            <c:strRef>
              <c:f>年齢有無世帯!$A$7</c:f>
              <c:strCache>
                <c:ptCount val="1"/>
                <c:pt idx="0">
                  <c:v>割合 6歳未満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年齢有無世帯!$B$1:$I$2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年齢有無世帯!$B$7:$I$7</c:f>
              <c:numCache>
                <c:formatCode>0.0%</c:formatCode>
                <c:ptCount val="8"/>
                <c:pt idx="0">
                  <c:v>0.19230769230769232</c:v>
                </c:pt>
                <c:pt idx="1">
                  <c:v>0.17255252570406795</c:v>
                </c:pt>
                <c:pt idx="2">
                  <c:v>0.14503133393017009</c:v>
                </c:pt>
                <c:pt idx="3">
                  <c:v>0.11403907314856883</c:v>
                </c:pt>
                <c:pt idx="4">
                  <c:v>8.7678818643285653E-2</c:v>
                </c:pt>
                <c:pt idx="5">
                  <c:v>8.0570902394106816E-2</c:v>
                </c:pt>
                <c:pt idx="6">
                  <c:v>7.2080730418068242E-2</c:v>
                </c:pt>
                <c:pt idx="7">
                  <c:v>5.8571428571428573E-2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BF0-4328-9049-FDE9AE09C544}"/>
            </c:ext>
          </c:extLst>
        </c:ser>
        <c:ser>
          <c:idx val="5"/>
          <c:order val="5"/>
          <c:tx>
            <c:strRef>
              <c:f>年齢有無世帯!$A$8</c:f>
              <c:strCache>
                <c:ptCount val="1"/>
                <c:pt idx="0">
                  <c:v>割合 18歳未満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dLbls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BF0-4328-9049-FDE9AE09C5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年齢有無世帯!$B$1:$I$2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年齢有無世帯!$B$8:$I$8</c:f>
              <c:numCache>
                <c:formatCode>0.0%</c:formatCode>
                <c:ptCount val="8"/>
                <c:pt idx="0">
                  <c:v>0.55083996463306806</c:v>
                </c:pt>
                <c:pt idx="1">
                  <c:v>0.4698256593652213</c:v>
                </c:pt>
                <c:pt idx="2">
                  <c:v>0.38719785138764545</c:v>
                </c:pt>
                <c:pt idx="3">
                  <c:v>0.33030440708768743</c:v>
                </c:pt>
                <c:pt idx="4">
                  <c:v>0.28887863405629904</c:v>
                </c:pt>
                <c:pt idx="5">
                  <c:v>0.24033149171270718</c:v>
                </c:pt>
                <c:pt idx="6">
                  <c:v>0.20038443056222971</c:v>
                </c:pt>
                <c:pt idx="7">
                  <c:v>0.16952380952380952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BF0-4328-9049-FDE9AE09C544}"/>
            </c:ext>
          </c:extLst>
        </c:ser>
        <c:ser>
          <c:idx val="6"/>
          <c:order val="6"/>
          <c:tx>
            <c:strRef>
              <c:f>年齢有無世帯!$A$9</c:f>
              <c:strCache>
                <c:ptCount val="1"/>
                <c:pt idx="0">
                  <c:v>割合 65歳以上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BF0-4328-9049-FDE9AE09C5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年齢有無世帯!$B$1:$I$2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年齢有無世帯!$B$9:$I$9</c:f>
              <c:numCache>
                <c:formatCode>0.0%</c:formatCode>
                <c:ptCount val="8"/>
                <c:pt idx="0">
                  <c:v>0.45225464190981435</c:v>
                </c:pt>
                <c:pt idx="1">
                  <c:v>0.50469378632096562</c:v>
                </c:pt>
                <c:pt idx="2">
                  <c:v>0.5662488809310654</c:v>
                </c:pt>
                <c:pt idx="3">
                  <c:v>0.65015901862789638</c:v>
                </c:pt>
                <c:pt idx="4">
                  <c:v>0.72265805260729121</c:v>
                </c:pt>
                <c:pt idx="5">
                  <c:v>0.73526703499079193</c:v>
                </c:pt>
                <c:pt idx="6">
                  <c:v>0.73570398846708318</c:v>
                </c:pt>
                <c:pt idx="7">
                  <c:v>0.71666666666666667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BF0-4328-9049-FDE9AE09C5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4184415"/>
        <c:axId val="2074167775"/>
      </c:lineChart>
      <c:catAx>
        <c:axId val="1079259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07929231"/>
        <c:crosses val="autoZero"/>
        <c:auto val="1"/>
        <c:lblAlgn val="ctr"/>
        <c:lblOffset val="100"/>
        <c:noMultiLvlLbl val="0"/>
      </c:catAx>
      <c:valAx>
        <c:axId val="107929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07925903"/>
        <c:crosses val="autoZero"/>
        <c:crossBetween val="between"/>
      </c:valAx>
      <c:valAx>
        <c:axId val="2074167775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74184415"/>
        <c:crosses val="max"/>
        <c:crossBetween val="between"/>
      </c:valAx>
      <c:catAx>
        <c:axId val="207418441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7416777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家族類型!$B$83</c:f>
              <c:strCache>
                <c:ptCount val="1"/>
                <c:pt idx="0">
                  <c:v>夫婦のみ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家族類型!$C$81:$J$82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家族類型!$C$83:$J$83</c:f>
              <c:numCache>
                <c:formatCode>#,##0_);[Red]\(#,##0\)</c:formatCode>
                <c:ptCount val="8"/>
                <c:pt idx="0">
                  <c:v>241</c:v>
                </c:pt>
                <c:pt idx="1">
                  <c:v>302</c:v>
                </c:pt>
                <c:pt idx="2">
                  <c:v>363</c:v>
                </c:pt>
                <c:pt idx="3">
                  <c:v>410</c:v>
                </c:pt>
                <c:pt idx="4">
                  <c:v>412</c:v>
                </c:pt>
                <c:pt idx="5">
                  <c:v>411</c:v>
                </c:pt>
                <c:pt idx="6">
                  <c:v>392</c:v>
                </c:pt>
                <c:pt idx="7">
                  <c:v>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C6-42BB-93E4-FFDFD053924E}"/>
            </c:ext>
          </c:extLst>
        </c:ser>
        <c:ser>
          <c:idx val="1"/>
          <c:order val="1"/>
          <c:tx>
            <c:strRef>
              <c:f>家族類型!$B$84</c:f>
              <c:strCache>
                <c:ptCount val="1"/>
                <c:pt idx="0">
                  <c:v>夫婦・子供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家族類型!$C$81:$J$82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家族類型!$C$84:$J$84</c:f>
              <c:numCache>
                <c:formatCode>#,##0_);[Red]\(#,##0\)</c:formatCode>
                <c:ptCount val="8"/>
                <c:pt idx="0">
                  <c:v>573</c:v>
                </c:pt>
                <c:pt idx="1">
                  <c:v>486</c:v>
                </c:pt>
                <c:pt idx="2">
                  <c:v>431</c:v>
                </c:pt>
                <c:pt idx="3">
                  <c:v>361</c:v>
                </c:pt>
                <c:pt idx="4">
                  <c:v>363</c:v>
                </c:pt>
                <c:pt idx="5">
                  <c:v>352</c:v>
                </c:pt>
                <c:pt idx="6">
                  <c:v>347</c:v>
                </c:pt>
                <c:pt idx="7">
                  <c:v>340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C6-42BB-93E4-FFDFD053924E}"/>
            </c:ext>
          </c:extLst>
        </c:ser>
        <c:ser>
          <c:idx val="2"/>
          <c:order val="2"/>
          <c:tx>
            <c:strRef>
              <c:f>家族類型!$B$85</c:f>
              <c:strCache>
                <c:ptCount val="1"/>
                <c:pt idx="0">
                  <c:v>男親・子供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家族類型!$C$81:$J$82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家族類型!$C$85:$J$85</c:f>
              <c:numCache>
                <c:formatCode>#,##0_);[Red]\(#,##0\)</c:formatCode>
                <c:ptCount val="8"/>
                <c:pt idx="0">
                  <c:v>19</c:v>
                </c:pt>
                <c:pt idx="1">
                  <c:v>23</c:v>
                </c:pt>
                <c:pt idx="2">
                  <c:v>16</c:v>
                </c:pt>
                <c:pt idx="3">
                  <c:v>20</c:v>
                </c:pt>
                <c:pt idx="4">
                  <c:v>26</c:v>
                </c:pt>
                <c:pt idx="5">
                  <c:v>26</c:v>
                </c:pt>
                <c:pt idx="6">
                  <c:v>33</c:v>
                </c:pt>
                <c:pt idx="7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C6-42BB-93E4-FFDFD053924E}"/>
            </c:ext>
          </c:extLst>
        </c:ser>
        <c:ser>
          <c:idx val="3"/>
          <c:order val="3"/>
          <c:tx>
            <c:strRef>
              <c:f>家族類型!$B$86</c:f>
              <c:strCache>
                <c:ptCount val="1"/>
                <c:pt idx="0">
                  <c:v>女親・子供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家族類型!$C$81:$J$82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家族類型!$C$86:$J$86</c:f>
              <c:numCache>
                <c:formatCode>#,##0_);[Red]\(#,##0\)</c:formatCode>
                <c:ptCount val="8"/>
                <c:pt idx="0">
                  <c:v>130</c:v>
                </c:pt>
                <c:pt idx="1">
                  <c:v>121</c:v>
                </c:pt>
                <c:pt idx="2">
                  <c:v>113</c:v>
                </c:pt>
                <c:pt idx="3">
                  <c:v>138</c:v>
                </c:pt>
                <c:pt idx="4">
                  <c:v>160</c:v>
                </c:pt>
                <c:pt idx="5">
                  <c:v>171</c:v>
                </c:pt>
                <c:pt idx="6">
                  <c:v>180</c:v>
                </c:pt>
                <c:pt idx="7">
                  <c:v>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6C6-42BB-93E4-FFDFD053924E}"/>
            </c:ext>
          </c:extLst>
        </c:ser>
        <c:ser>
          <c:idx val="4"/>
          <c:order val="4"/>
          <c:tx>
            <c:strRef>
              <c:f>家族類型!$B$87</c:f>
              <c:strCache>
                <c:ptCount val="1"/>
                <c:pt idx="0">
                  <c:v>夫婦・両親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家族類型!$C$81:$J$82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家族類型!$C$87:$J$87</c:f>
              <c:numCache>
                <c:formatCode>#,##0_);[Red]\(#,##0\)</c:formatCode>
                <c:ptCount val="8"/>
                <c:pt idx="0">
                  <c:v>27</c:v>
                </c:pt>
                <c:pt idx="1">
                  <c:v>43</c:v>
                </c:pt>
                <c:pt idx="2">
                  <c:v>48</c:v>
                </c:pt>
                <c:pt idx="3">
                  <c:v>48</c:v>
                </c:pt>
                <c:pt idx="4">
                  <c:v>39</c:v>
                </c:pt>
                <c:pt idx="5">
                  <c:v>42</c:v>
                </c:pt>
                <c:pt idx="6">
                  <c:v>39</c:v>
                </c:pt>
                <c:pt idx="7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6C6-42BB-93E4-FFDFD053924E}"/>
            </c:ext>
          </c:extLst>
        </c:ser>
        <c:ser>
          <c:idx val="5"/>
          <c:order val="5"/>
          <c:tx>
            <c:strRef>
              <c:f>家族類型!$B$88</c:f>
              <c:strCache>
                <c:ptCount val="1"/>
                <c:pt idx="0">
                  <c:v>夫婦・ひとり親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家族類型!$C$81:$J$82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家族類型!$C$88:$J$88</c:f>
              <c:numCache>
                <c:formatCode>#,##0_);[Red]\(#,##0\)</c:formatCode>
                <c:ptCount val="8"/>
                <c:pt idx="0">
                  <c:v>83</c:v>
                </c:pt>
                <c:pt idx="1">
                  <c:v>92</c:v>
                </c:pt>
                <c:pt idx="2">
                  <c:v>113</c:v>
                </c:pt>
                <c:pt idx="3">
                  <c:v>115</c:v>
                </c:pt>
                <c:pt idx="4">
                  <c:v>94</c:v>
                </c:pt>
                <c:pt idx="5">
                  <c:v>98</c:v>
                </c:pt>
                <c:pt idx="6">
                  <c:v>91</c:v>
                </c:pt>
                <c:pt idx="7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6C6-42BB-93E4-FFDFD053924E}"/>
            </c:ext>
          </c:extLst>
        </c:ser>
        <c:ser>
          <c:idx val="6"/>
          <c:order val="6"/>
          <c:tx>
            <c:strRef>
              <c:f>家族類型!$B$89</c:f>
              <c:strCache>
                <c:ptCount val="1"/>
                <c:pt idx="0">
                  <c:v>夫婦・子供・両親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家族類型!$C$81:$J$82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家族類型!$C$89:$J$89</c:f>
              <c:numCache>
                <c:formatCode>#,##0_);[Red]\(#,##0\)</c:formatCode>
                <c:ptCount val="8"/>
                <c:pt idx="0">
                  <c:v>280</c:v>
                </c:pt>
                <c:pt idx="1">
                  <c:v>304</c:v>
                </c:pt>
                <c:pt idx="2">
                  <c:v>303</c:v>
                </c:pt>
                <c:pt idx="3">
                  <c:v>274</c:v>
                </c:pt>
                <c:pt idx="4">
                  <c:v>227</c:v>
                </c:pt>
                <c:pt idx="5">
                  <c:v>193</c:v>
                </c:pt>
                <c:pt idx="6">
                  <c:v>123</c:v>
                </c:pt>
                <c:pt idx="7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6C6-42BB-93E4-FFDFD053924E}"/>
            </c:ext>
          </c:extLst>
        </c:ser>
        <c:ser>
          <c:idx val="7"/>
          <c:order val="7"/>
          <c:tx>
            <c:strRef>
              <c:f>家族類型!$B$90</c:f>
              <c:strCache>
                <c:ptCount val="1"/>
                <c:pt idx="0">
                  <c:v>夫婦・子供・ひとり親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家族類型!$C$81:$J$82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家族類型!$C$90:$J$90</c:f>
              <c:numCache>
                <c:formatCode>#,##0_);[Red]\(#,##0\)</c:formatCode>
                <c:ptCount val="8"/>
                <c:pt idx="0">
                  <c:v>337</c:v>
                </c:pt>
                <c:pt idx="1">
                  <c:v>303</c:v>
                </c:pt>
                <c:pt idx="2">
                  <c:v>266</c:v>
                </c:pt>
                <c:pt idx="3">
                  <c:v>229</c:v>
                </c:pt>
                <c:pt idx="4">
                  <c:v>247</c:v>
                </c:pt>
                <c:pt idx="5">
                  <c:v>193</c:v>
                </c:pt>
                <c:pt idx="6">
                  <c:v>179</c:v>
                </c:pt>
                <c:pt idx="7">
                  <c:v>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6C6-42BB-93E4-FFDFD053924E}"/>
            </c:ext>
          </c:extLst>
        </c:ser>
        <c:ser>
          <c:idx val="8"/>
          <c:order val="8"/>
          <c:tx>
            <c:strRef>
              <c:f>家族類型!$B$91</c:f>
              <c:strCache>
                <c:ptCount val="1"/>
                <c:pt idx="0">
                  <c:v>夫婦・他の親族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家族類型!$C$81:$J$82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家族類型!$C$91:$J$91</c:f>
              <c:numCache>
                <c:formatCode>#,##0_);[Red]\(#,##0\)</c:formatCode>
                <c:ptCount val="8"/>
                <c:pt idx="0">
                  <c:v>21</c:v>
                </c:pt>
                <c:pt idx="1">
                  <c:v>19</c:v>
                </c:pt>
                <c:pt idx="2">
                  <c:v>14</c:v>
                </c:pt>
                <c:pt idx="3">
                  <c:v>21</c:v>
                </c:pt>
                <c:pt idx="4">
                  <c:v>17</c:v>
                </c:pt>
                <c:pt idx="5">
                  <c:v>21</c:v>
                </c:pt>
                <c:pt idx="6">
                  <c:v>20</c:v>
                </c:pt>
                <c:pt idx="7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6C6-42BB-93E4-FFDFD053924E}"/>
            </c:ext>
          </c:extLst>
        </c:ser>
        <c:ser>
          <c:idx val="9"/>
          <c:order val="9"/>
          <c:tx>
            <c:strRef>
              <c:f>家族類型!$B$92</c:f>
              <c:strCache>
                <c:ptCount val="1"/>
                <c:pt idx="0">
                  <c:v>夫婦・子供・他の親族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家族類型!$C$81:$J$82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家族類型!$C$92:$J$92</c:f>
              <c:numCache>
                <c:formatCode>#,##0_);[Red]\(#,##0\)</c:formatCode>
                <c:ptCount val="8"/>
                <c:pt idx="0">
                  <c:v>44</c:v>
                </c:pt>
                <c:pt idx="1">
                  <c:v>55</c:v>
                </c:pt>
                <c:pt idx="2">
                  <c:v>56</c:v>
                </c:pt>
                <c:pt idx="3">
                  <c:v>53</c:v>
                </c:pt>
                <c:pt idx="4">
                  <c:v>53</c:v>
                </c:pt>
                <c:pt idx="5">
                  <c:v>53</c:v>
                </c:pt>
                <c:pt idx="6">
                  <c:v>47</c:v>
                </c:pt>
                <c:pt idx="7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6C6-42BB-93E4-FFDFD053924E}"/>
            </c:ext>
          </c:extLst>
        </c:ser>
        <c:ser>
          <c:idx val="10"/>
          <c:order val="10"/>
          <c:tx>
            <c:strRef>
              <c:f>家族類型!$B$93</c:f>
              <c:strCache>
                <c:ptCount val="1"/>
                <c:pt idx="0">
                  <c:v>夫婦・親・他の親族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家族類型!$C$81:$J$82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家族類型!$C$93:$J$93</c:f>
              <c:numCache>
                <c:formatCode>#,##0_);[Red]\(#,##0\)</c:formatCode>
                <c:ptCount val="8"/>
                <c:pt idx="0">
                  <c:v>33</c:v>
                </c:pt>
                <c:pt idx="1">
                  <c:v>35</c:v>
                </c:pt>
                <c:pt idx="2">
                  <c:v>24</c:v>
                </c:pt>
                <c:pt idx="3">
                  <c:v>42</c:v>
                </c:pt>
                <c:pt idx="4">
                  <c:v>34</c:v>
                </c:pt>
                <c:pt idx="5">
                  <c:v>31</c:v>
                </c:pt>
                <c:pt idx="6">
                  <c:v>21</c:v>
                </c:pt>
                <c:pt idx="7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6C6-42BB-93E4-FFDFD053924E}"/>
            </c:ext>
          </c:extLst>
        </c:ser>
        <c:ser>
          <c:idx val="11"/>
          <c:order val="11"/>
          <c:tx>
            <c:strRef>
              <c:f>家族類型!$B$94</c:f>
              <c:strCache>
                <c:ptCount val="1"/>
                <c:pt idx="0">
                  <c:v>夫婦・子供・親・他の親族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家族類型!$C$81:$J$82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家族類型!$C$94:$J$94</c:f>
              <c:numCache>
                <c:formatCode>#,##0_);[Red]\(#,##0\)</c:formatCode>
                <c:ptCount val="8"/>
                <c:pt idx="0">
                  <c:v>191</c:v>
                </c:pt>
                <c:pt idx="1">
                  <c:v>184</c:v>
                </c:pt>
                <c:pt idx="2">
                  <c:v>162</c:v>
                </c:pt>
                <c:pt idx="3">
                  <c:v>143</c:v>
                </c:pt>
                <c:pt idx="4">
                  <c:v>120</c:v>
                </c:pt>
                <c:pt idx="5">
                  <c:v>106</c:v>
                </c:pt>
                <c:pt idx="6">
                  <c:v>86</c:v>
                </c:pt>
                <c:pt idx="7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6C6-42BB-93E4-FFDFD053924E}"/>
            </c:ext>
          </c:extLst>
        </c:ser>
        <c:ser>
          <c:idx val="12"/>
          <c:order val="12"/>
          <c:tx>
            <c:strRef>
              <c:f>家族類型!$B$95</c:f>
              <c:strCache>
                <c:ptCount val="1"/>
                <c:pt idx="0">
                  <c:v>兄弟姉妹のみ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家族類型!$C$81:$J$82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家族類型!$C$95:$J$95</c:f>
              <c:numCache>
                <c:formatCode>#,##0_);[Red]\(#,##0\)</c:formatCode>
                <c:ptCount val="8"/>
                <c:pt idx="0">
                  <c:v>7</c:v>
                </c:pt>
                <c:pt idx="1">
                  <c:v>5</c:v>
                </c:pt>
                <c:pt idx="2">
                  <c:v>7</c:v>
                </c:pt>
                <c:pt idx="3">
                  <c:v>10</c:v>
                </c:pt>
                <c:pt idx="4">
                  <c:v>9</c:v>
                </c:pt>
                <c:pt idx="5">
                  <c:v>10</c:v>
                </c:pt>
                <c:pt idx="6">
                  <c:v>17</c:v>
                </c:pt>
                <c:pt idx="7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6C6-42BB-93E4-FFDFD053924E}"/>
            </c:ext>
          </c:extLst>
        </c:ser>
        <c:ser>
          <c:idx val="13"/>
          <c:order val="13"/>
          <c:tx>
            <c:strRef>
              <c:f>家族類型!$B$96</c:f>
              <c:strCache>
                <c:ptCount val="1"/>
                <c:pt idx="0">
                  <c:v>他の親族世帯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家族類型!$C$81:$J$82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家族類型!$C$96:$J$96</c:f>
              <c:numCache>
                <c:formatCode>#,##0_);[Red]\(#,##0\)</c:formatCode>
                <c:ptCount val="8"/>
                <c:pt idx="0">
                  <c:v>56</c:v>
                </c:pt>
                <c:pt idx="1">
                  <c:v>45</c:v>
                </c:pt>
                <c:pt idx="2">
                  <c:v>38</c:v>
                </c:pt>
                <c:pt idx="3">
                  <c:v>36</c:v>
                </c:pt>
                <c:pt idx="4">
                  <c:v>40</c:v>
                </c:pt>
                <c:pt idx="5">
                  <c:v>51</c:v>
                </c:pt>
                <c:pt idx="6">
                  <c:v>53</c:v>
                </c:pt>
                <c:pt idx="7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6C6-42BB-93E4-FFDFD053924E}"/>
            </c:ext>
          </c:extLst>
        </c:ser>
        <c:ser>
          <c:idx val="14"/>
          <c:order val="14"/>
          <c:tx>
            <c:strRef>
              <c:f>家族類型!$B$97</c:f>
              <c:strCache>
                <c:ptCount val="1"/>
                <c:pt idx="0">
                  <c:v>非親族世帯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家族類型!$C$81:$J$82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家族類型!$C$97:$J$97</c:f>
              <c:numCache>
                <c:formatCode>#,##0_);[Red]\(#,##0\)</c:formatCode>
                <c:ptCount val="8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1</c:v>
                </c:pt>
                <c:pt idx="6">
                  <c:v>5</c:v>
                </c:pt>
                <c:pt idx="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6C6-42BB-93E4-FFDFD053924E}"/>
            </c:ext>
          </c:extLst>
        </c:ser>
        <c:ser>
          <c:idx val="15"/>
          <c:order val="15"/>
          <c:tx>
            <c:strRef>
              <c:f>家族類型!$B$98</c:f>
              <c:strCache>
                <c:ptCount val="1"/>
                <c:pt idx="0">
                  <c:v>単独世帯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家族類型!$C$81:$J$82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家族類型!$C$98:$J$98</c:f>
              <c:numCache>
                <c:formatCode>#,##0_);[Red]\(#,##0\)</c:formatCode>
                <c:ptCount val="8"/>
                <c:pt idx="0">
                  <c:v>219</c:v>
                </c:pt>
                <c:pt idx="1">
                  <c:v>218</c:v>
                </c:pt>
                <c:pt idx="2">
                  <c:v>279</c:v>
                </c:pt>
                <c:pt idx="3">
                  <c:v>300</c:v>
                </c:pt>
                <c:pt idx="4">
                  <c:v>326</c:v>
                </c:pt>
                <c:pt idx="5">
                  <c:v>413</c:v>
                </c:pt>
                <c:pt idx="6">
                  <c:v>448</c:v>
                </c:pt>
                <c:pt idx="7">
                  <c:v>543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6C6-42BB-93E4-FFDFD053924E}"/>
            </c:ext>
          </c:extLst>
        </c:ser>
        <c:ser>
          <c:idx val="16"/>
          <c:order val="16"/>
          <c:tx>
            <c:strRef>
              <c:f>家族類型!$B$99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家族類型!$C$81:$J$82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家族類型!$C$99:$J$99</c:f>
              <c:numCache>
                <c:formatCode>#,##0_);[Red]\(#,##0\)</c:formatCode>
                <c:ptCount val="8"/>
                <c:pt idx="0">
                  <c:v>2262</c:v>
                </c:pt>
                <c:pt idx="1">
                  <c:v>2237</c:v>
                </c:pt>
                <c:pt idx="2">
                  <c:v>2234</c:v>
                </c:pt>
                <c:pt idx="3">
                  <c:v>2201</c:v>
                </c:pt>
                <c:pt idx="4">
                  <c:v>2167</c:v>
                </c:pt>
                <c:pt idx="5">
                  <c:v>2172</c:v>
                </c:pt>
                <c:pt idx="6">
                  <c:v>2081</c:v>
                </c:pt>
                <c:pt idx="7">
                  <c:v>2100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6C6-42BB-93E4-FFDFD05392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67978095"/>
        <c:axId val="2067978927"/>
      </c:barChart>
      <c:catAx>
        <c:axId val="2067978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67978927"/>
        <c:crosses val="autoZero"/>
        <c:auto val="1"/>
        <c:lblAlgn val="ctr"/>
        <c:lblOffset val="100"/>
        <c:noMultiLvlLbl val="0"/>
      </c:catAx>
      <c:valAx>
        <c:axId val="2067978927"/>
        <c:scaling>
          <c:orientation val="minMax"/>
          <c:max val="2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67978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大股!$A$28</c:f>
              <c:strCache>
                <c:ptCount val="1"/>
                <c:pt idx="0">
                  <c:v>年少人口</c:v>
                </c:pt>
              </c:strCache>
            </c:strRef>
          </c:tx>
          <c:spPr>
            <a:solidFill>
              <a:srgbClr val="CCFFCC"/>
            </a:solidFill>
            <a:ln w="0">
              <a:solidFill>
                <a:schemeClr val="bg2"/>
              </a:solidFill>
            </a:ln>
            <a:effectLst/>
          </c:spPr>
          <c:invertIfNegative val="0"/>
          <c:cat>
            <c:multiLvlStrRef>
              <c:f>大股!$B$26:$P$27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大股!$B$28:$P$28</c:f>
              <c:numCache>
                <c:formatCode>#,##0_);[Red]\(#,##0\)</c:formatCode>
                <c:ptCount val="15"/>
                <c:pt idx="0">
                  <c:v>80</c:v>
                </c:pt>
                <c:pt idx="1">
                  <c:v>49</c:v>
                </c:pt>
                <c:pt idx="2">
                  <c:v>24</c:v>
                </c:pt>
                <c:pt idx="3">
                  <c:v>14</c:v>
                </c:pt>
                <c:pt idx="4">
                  <c:v>18</c:v>
                </c:pt>
                <c:pt idx="5">
                  <c:v>17.909156117999999</c:v>
                </c:pt>
                <c:pt idx="6">
                  <c:v>14.382898112550816</c:v>
                </c:pt>
                <c:pt idx="7">
                  <c:v>9.9475857019916738</c:v>
                </c:pt>
                <c:pt idx="8">
                  <c:v>8.2893177943733907</c:v>
                </c:pt>
                <c:pt idx="9">
                  <c:v>6.2092014446253181</c:v>
                </c:pt>
                <c:pt idx="10">
                  <c:v>4.4166747312231918</c:v>
                </c:pt>
                <c:pt idx="11">
                  <c:v>3.2172436436939069</c:v>
                </c:pt>
                <c:pt idx="12">
                  <c:v>2.7734970223506337</c:v>
                </c:pt>
                <c:pt idx="13">
                  <c:v>2.4586092376249535</c:v>
                </c:pt>
                <c:pt idx="14">
                  <c:v>1.9507452170727266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75-4398-8841-11C349991CDA}"/>
            </c:ext>
          </c:extLst>
        </c:ser>
        <c:ser>
          <c:idx val="1"/>
          <c:order val="1"/>
          <c:tx>
            <c:strRef>
              <c:f>大股!$A$29</c:f>
              <c:strCache>
                <c:ptCount val="1"/>
                <c:pt idx="0">
                  <c:v>生産年齢人口</c:v>
                </c:pt>
              </c:strCache>
            </c:strRef>
          </c:tx>
          <c:spPr>
            <a:solidFill>
              <a:srgbClr val="CCECFF"/>
            </a:solidFill>
            <a:ln w="0">
              <a:solidFill>
                <a:schemeClr val="bg2"/>
              </a:solidFill>
            </a:ln>
            <a:effectLst/>
          </c:spPr>
          <c:invertIfNegative val="0"/>
          <c:cat>
            <c:multiLvlStrRef>
              <c:f>大股!$B$26:$P$27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大股!$B$29:$P$29</c:f>
              <c:numCache>
                <c:formatCode>#,##0_);[Red]\(#,##0\)</c:formatCode>
                <c:ptCount val="15"/>
                <c:pt idx="0">
                  <c:v>324</c:v>
                </c:pt>
                <c:pt idx="1">
                  <c:v>260</c:v>
                </c:pt>
                <c:pt idx="2">
                  <c:v>225</c:v>
                </c:pt>
                <c:pt idx="3">
                  <c:v>171</c:v>
                </c:pt>
                <c:pt idx="4">
                  <c:v>146</c:v>
                </c:pt>
                <c:pt idx="5">
                  <c:v>111.57248000000001</c:v>
                </c:pt>
                <c:pt idx="6">
                  <c:v>90.373401325900005</c:v>
                </c:pt>
                <c:pt idx="7">
                  <c:v>75.228627128808583</c:v>
                </c:pt>
                <c:pt idx="8">
                  <c:v>62.124553202718857</c:v>
                </c:pt>
                <c:pt idx="9">
                  <c:v>54.71647116395792</c:v>
                </c:pt>
                <c:pt idx="10">
                  <c:v>45.620885534310773</c:v>
                </c:pt>
                <c:pt idx="11">
                  <c:v>36.004263339170819</c:v>
                </c:pt>
                <c:pt idx="12">
                  <c:v>23.256851493920873</c:v>
                </c:pt>
                <c:pt idx="13">
                  <c:v>16.449503579652976</c:v>
                </c:pt>
                <c:pt idx="14">
                  <c:v>14.974269198794634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75-4398-8841-11C349991CDA}"/>
            </c:ext>
          </c:extLst>
        </c:ser>
        <c:ser>
          <c:idx val="2"/>
          <c:order val="2"/>
          <c:tx>
            <c:strRef>
              <c:f>大股!$A$30</c:f>
              <c:strCache>
                <c:ptCount val="1"/>
                <c:pt idx="0">
                  <c:v>老年人口</c:v>
                </c:pt>
              </c:strCache>
            </c:strRef>
          </c:tx>
          <c:spPr>
            <a:solidFill>
              <a:srgbClr val="FFCCFF"/>
            </a:solidFill>
            <a:ln w="0">
              <a:solidFill>
                <a:schemeClr val="bg2"/>
              </a:solidFill>
            </a:ln>
            <a:effectLst/>
          </c:spPr>
          <c:invertIfNegative val="0"/>
          <c:cat>
            <c:multiLvlStrRef>
              <c:f>大股!$B$26:$P$27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大股!$B$30:$P$30</c:f>
              <c:numCache>
                <c:formatCode>#,##0_);[Red]\(#,##0\)</c:formatCode>
                <c:ptCount val="15"/>
                <c:pt idx="0">
                  <c:v>166</c:v>
                </c:pt>
                <c:pt idx="1">
                  <c:v>186</c:v>
                </c:pt>
                <c:pt idx="2">
                  <c:v>182</c:v>
                </c:pt>
                <c:pt idx="3">
                  <c:v>159</c:v>
                </c:pt>
                <c:pt idx="4">
                  <c:v>132</c:v>
                </c:pt>
                <c:pt idx="5">
                  <c:v>132.63606000000001</c:v>
                </c:pt>
                <c:pt idx="6">
                  <c:v>125.36044990319999</c:v>
                </c:pt>
                <c:pt idx="7">
                  <c:v>115.35981880231988</c:v>
                </c:pt>
                <c:pt idx="8">
                  <c:v>103.74706301005843</c:v>
                </c:pt>
                <c:pt idx="9">
                  <c:v>88.804617082136545</c:v>
                </c:pt>
                <c:pt idx="10">
                  <c:v>73.780359748056696</c:v>
                </c:pt>
                <c:pt idx="11">
                  <c:v>62.318082824867552</c:v>
                </c:pt>
                <c:pt idx="12">
                  <c:v>57.768641104738997</c:v>
                </c:pt>
                <c:pt idx="13">
                  <c:v>50.724087501052082</c:v>
                </c:pt>
                <c:pt idx="14">
                  <c:v>40.986323066344511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75-4398-8841-11C349991CDA}"/>
            </c:ext>
          </c:extLst>
        </c:ser>
        <c:ser>
          <c:idx val="3"/>
          <c:order val="3"/>
          <c:tx>
            <c:strRef>
              <c:f>大股!$A$31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大股!$B$26:$P$27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大股!$B$31:$P$31</c:f>
              <c:numCache>
                <c:formatCode>#,##0_);[Red]\(#,##0\)</c:formatCode>
                <c:ptCount val="15"/>
                <c:pt idx="0">
                  <c:v>570</c:v>
                </c:pt>
                <c:pt idx="1">
                  <c:v>495</c:v>
                </c:pt>
                <c:pt idx="2">
                  <c:v>431</c:v>
                </c:pt>
                <c:pt idx="3">
                  <c:v>344</c:v>
                </c:pt>
                <c:pt idx="4">
                  <c:v>296</c:v>
                </c:pt>
                <c:pt idx="5">
                  <c:v>262.11769611800003</c:v>
                </c:pt>
                <c:pt idx="6">
                  <c:v>230.1167493416508</c:v>
                </c:pt>
                <c:pt idx="7">
                  <c:v>200.53603163312013</c:v>
                </c:pt>
                <c:pt idx="8">
                  <c:v>174.16093400715067</c:v>
                </c:pt>
                <c:pt idx="9">
                  <c:v>149.73028969071979</c:v>
                </c:pt>
                <c:pt idx="10">
                  <c:v>123.81792001359065</c:v>
                </c:pt>
                <c:pt idx="11">
                  <c:v>101.53958980773228</c:v>
                </c:pt>
                <c:pt idx="12">
                  <c:v>83.798989621010506</c:v>
                </c:pt>
                <c:pt idx="13">
                  <c:v>69.632200318330007</c:v>
                </c:pt>
                <c:pt idx="14">
                  <c:v>57.91133748221187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675-4398-8841-11C349991C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99372464"/>
        <c:axId val="1699371216"/>
      </c:barChart>
      <c:lineChart>
        <c:grouping val="standard"/>
        <c:varyColors val="0"/>
        <c:ser>
          <c:idx val="4"/>
          <c:order val="4"/>
          <c:tx>
            <c:strRef>
              <c:f>大股!$A$32</c:f>
              <c:strCache>
                <c:ptCount val="1"/>
                <c:pt idx="0">
                  <c:v>世帯数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cat>
            <c:multiLvlStrRef>
              <c:f>大股!$B$26:$P$27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大股!$B$32:$P$32</c:f>
              <c:numCache>
                <c:formatCode>#,##0_);[Red]\(#,##0\)</c:formatCode>
                <c:ptCount val="15"/>
                <c:pt idx="0">
                  <c:v>173</c:v>
                </c:pt>
                <c:pt idx="1">
                  <c:v>150</c:v>
                </c:pt>
                <c:pt idx="2">
                  <c:v>139</c:v>
                </c:pt>
                <c:pt idx="3">
                  <c:v>128</c:v>
                </c:pt>
                <c:pt idx="4">
                  <c:v>112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675-4398-8841-11C349991C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1169120"/>
        <c:axId val="1701158720"/>
      </c:lineChart>
      <c:catAx>
        <c:axId val="169937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99371216"/>
        <c:crosses val="autoZero"/>
        <c:auto val="1"/>
        <c:lblAlgn val="ctr"/>
        <c:lblOffset val="100"/>
        <c:noMultiLvlLbl val="0"/>
      </c:catAx>
      <c:valAx>
        <c:axId val="1699371216"/>
        <c:scaling>
          <c:orientation val="minMax"/>
          <c:max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99372464"/>
        <c:crosses val="autoZero"/>
        <c:crossBetween val="between"/>
      </c:valAx>
      <c:valAx>
        <c:axId val="1701158720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01169120"/>
        <c:crosses val="max"/>
        <c:crossBetween val="between"/>
      </c:valAx>
      <c:catAx>
        <c:axId val="1701169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011587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70476456143465E-2"/>
          <c:y val="4.0005727376861394E-2"/>
          <c:w val="0.92367741471929532"/>
          <c:h val="0.787220504009163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単独世帯!$B$1</c:f>
              <c:strCache>
                <c:ptCount val="1"/>
                <c:pt idx="0">
                  <c:v>未婚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単独世帯!$A$2:$A$20</c:f>
              <c:strCache>
                <c:ptCount val="19"/>
                <c:pt idx="0">
                  <c:v>15歳未満</c:v>
                </c:pt>
                <c:pt idx="1">
                  <c:v>15～19歳</c:v>
                </c:pt>
                <c:pt idx="2">
                  <c:v>20～24歳</c:v>
                </c:pt>
                <c:pt idx="3">
                  <c:v>25～29歳</c:v>
                </c:pt>
                <c:pt idx="4">
                  <c:v>30～34歳</c:v>
                </c:pt>
                <c:pt idx="5">
                  <c:v>35～39歳</c:v>
                </c:pt>
                <c:pt idx="6">
                  <c:v>40～44歳</c:v>
                </c:pt>
                <c:pt idx="7">
                  <c:v>45～49歳</c:v>
                </c:pt>
                <c:pt idx="8">
                  <c:v>50～54歳</c:v>
                </c:pt>
                <c:pt idx="9">
                  <c:v>55～59歳</c:v>
                </c:pt>
                <c:pt idx="10">
                  <c:v>60～64歳</c:v>
                </c:pt>
                <c:pt idx="11">
                  <c:v>65～69歳</c:v>
                </c:pt>
                <c:pt idx="12">
                  <c:v>70～74歳</c:v>
                </c:pt>
                <c:pt idx="13">
                  <c:v>75～79歳</c:v>
                </c:pt>
                <c:pt idx="14">
                  <c:v>80～84歳</c:v>
                </c:pt>
                <c:pt idx="15">
                  <c:v>85～89歳</c:v>
                </c:pt>
                <c:pt idx="16">
                  <c:v>90～94歳</c:v>
                </c:pt>
                <c:pt idx="17">
                  <c:v>95～99歳</c:v>
                </c:pt>
                <c:pt idx="18">
                  <c:v>100歳以上</c:v>
                </c:pt>
              </c:strCache>
            </c:strRef>
          </c:cat>
          <c:val>
            <c:numRef>
              <c:f>単独世帯!$B$2:$B$20</c:f>
              <c:numCache>
                <c:formatCode>#,##0_);[Red]\(#,##0\)</c:formatCode>
                <c:ptCount val="19"/>
                <c:pt idx="1">
                  <c:v>2</c:v>
                </c:pt>
                <c:pt idx="2">
                  <c:v>13</c:v>
                </c:pt>
                <c:pt idx="3">
                  <c:v>20</c:v>
                </c:pt>
                <c:pt idx="4">
                  <c:v>7</c:v>
                </c:pt>
                <c:pt idx="5">
                  <c:v>2</c:v>
                </c:pt>
                <c:pt idx="6">
                  <c:v>4</c:v>
                </c:pt>
                <c:pt idx="7">
                  <c:v>4</c:v>
                </c:pt>
                <c:pt idx="8">
                  <c:v>7</c:v>
                </c:pt>
                <c:pt idx="9">
                  <c:v>15</c:v>
                </c:pt>
                <c:pt idx="10">
                  <c:v>26</c:v>
                </c:pt>
                <c:pt idx="11">
                  <c:v>19</c:v>
                </c:pt>
                <c:pt idx="12">
                  <c:v>1</c:v>
                </c:pt>
                <c:pt idx="1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5A-4D1F-85DF-D162CFBE35E7}"/>
            </c:ext>
          </c:extLst>
        </c:ser>
        <c:ser>
          <c:idx val="1"/>
          <c:order val="1"/>
          <c:tx>
            <c:strRef>
              <c:f>単独世帯!$C$1</c:f>
              <c:strCache>
                <c:ptCount val="1"/>
                <c:pt idx="0">
                  <c:v>有配偶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単独世帯!$A$2:$A$20</c:f>
              <c:strCache>
                <c:ptCount val="19"/>
                <c:pt idx="0">
                  <c:v>15歳未満</c:v>
                </c:pt>
                <c:pt idx="1">
                  <c:v>15～19歳</c:v>
                </c:pt>
                <c:pt idx="2">
                  <c:v>20～24歳</c:v>
                </c:pt>
                <c:pt idx="3">
                  <c:v>25～29歳</c:v>
                </c:pt>
                <c:pt idx="4">
                  <c:v>30～34歳</c:v>
                </c:pt>
                <c:pt idx="5">
                  <c:v>35～39歳</c:v>
                </c:pt>
                <c:pt idx="6">
                  <c:v>40～44歳</c:v>
                </c:pt>
                <c:pt idx="7">
                  <c:v>45～49歳</c:v>
                </c:pt>
                <c:pt idx="8">
                  <c:v>50～54歳</c:v>
                </c:pt>
                <c:pt idx="9">
                  <c:v>55～59歳</c:v>
                </c:pt>
                <c:pt idx="10">
                  <c:v>60～64歳</c:v>
                </c:pt>
                <c:pt idx="11">
                  <c:v>65～69歳</c:v>
                </c:pt>
                <c:pt idx="12">
                  <c:v>70～74歳</c:v>
                </c:pt>
                <c:pt idx="13">
                  <c:v>75～79歳</c:v>
                </c:pt>
                <c:pt idx="14">
                  <c:v>80～84歳</c:v>
                </c:pt>
                <c:pt idx="15">
                  <c:v>85～89歳</c:v>
                </c:pt>
                <c:pt idx="16">
                  <c:v>90～94歳</c:v>
                </c:pt>
                <c:pt idx="17">
                  <c:v>95～99歳</c:v>
                </c:pt>
                <c:pt idx="18">
                  <c:v>100歳以上</c:v>
                </c:pt>
              </c:strCache>
            </c:strRef>
          </c:cat>
          <c:val>
            <c:numRef>
              <c:f>単独世帯!$C$2:$C$20</c:f>
              <c:numCache>
                <c:formatCode>General</c:formatCode>
                <c:ptCount val="19"/>
                <c:pt idx="2" formatCode="#,##0_);[Red]\(#,##0\)">
                  <c:v>2</c:v>
                </c:pt>
                <c:pt idx="3" formatCode="#,##0_);[Red]\(#,##0\)">
                  <c:v>7</c:v>
                </c:pt>
                <c:pt idx="4" formatCode="#,##0_);[Red]\(#,##0\)">
                  <c:v>8</c:v>
                </c:pt>
                <c:pt idx="5" formatCode="#,##0_);[Red]\(#,##0\)">
                  <c:v>6</c:v>
                </c:pt>
                <c:pt idx="6" formatCode="#,##0_);[Red]\(#,##0\)">
                  <c:v>6</c:v>
                </c:pt>
                <c:pt idx="7" formatCode="#,##0_);[Red]\(#,##0\)">
                  <c:v>4</c:v>
                </c:pt>
                <c:pt idx="8" formatCode="#,##0_);[Red]\(#,##0\)">
                  <c:v>9</c:v>
                </c:pt>
                <c:pt idx="9" formatCode="#,##0_);[Red]\(#,##0\)">
                  <c:v>5</c:v>
                </c:pt>
                <c:pt idx="10" formatCode="#,##0_);[Red]\(#,##0\)">
                  <c:v>3</c:v>
                </c:pt>
                <c:pt idx="11" formatCode="#,##0_);[Red]\(#,##0\)">
                  <c:v>1</c:v>
                </c:pt>
                <c:pt idx="14" formatCode="#,##0_);[Red]\(#,##0\)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5A-4D1F-85DF-D162CFBE35E7}"/>
            </c:ext>
          </c:extLst>
        </c:ser>
        <c:ser>
          <c:idx val="2"/>
          <c:order val="2"/>
          <c:tx>
            <c:strRef>
              <c:f>単独世帯!$D$1</c:f>
              <c:strCache>
                <c:ptCount val="1"/>
                <c:pt idx="0">
                  <c:v>死別・離別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単独世帯!$A$2:$A$20</c:f>
              <c:strCache>
                <c:ptCount val="19"/>
                <c:pt idx="0">
                  <c:v>15歳未満</c:v>
                </c:pt>
                <c:pt idx="1">
                  <c:v>15～19歳</c:v>
                </c:pt>
                <c:pt idx="2">
                  <c:v>20～24歳</c:v>
                </c:pt>
                <c:pt idx="3">
                  <c:v>25～29歳</c:v>
                </c:pt>
                <c:pt idx="4">
                  <c:v>30～34歳</c:v>
                </c:pt>
                <c:pt idx="5">
                  <c:v>35～39歳</c:v>
                </c:pt>
                <c:pt idx="6">
                  <c:v>40～44歳</c:v>
                </c:pt>
                <c:pt idx="7">
                  <c:v>45～49歳</c:v>
                </c:pt>
                <c:pt idx="8">
                  <c:v>50～54歳</c:v>
                </c:pt>
                <c:pt idx="9">
                  <c:v>55～59歳</c:v>
                </c:pt>
                <c:pt idx="10">
                  <c:v>60～64歳</c:v>
                </c:pt>
                <c:pt idx="11">
                  <c:v>65～69歳</c:v>
                </c:pt>
                <c:pt idx="12">
                  <c:v>70～74歳</c:v>
                </c:pt>
                <c:pt idx="13">
                  <c:v>75～79歳</c:v>
                </c:pt>
                <c:pt idx="14">
                  <c:v>80～84歳</c:v>
                </c:pt>
                <c:pt idx="15">
                  <c:v>85～89歳</c:v>
                </c:pt>
                <c:pt idx="16">
                  <c:v>90～94歳</c:v>
                </c:pt>
                <c:pt idx="17">
                  <c:v>95～99歳</c:v>
                </c:pt>
                <c:pt idx="18">
                  <c:v>100歳以上</c:v>
                </c:pt>
              </c:strCache>
            </c:strRef>
          </c:cat>
          <c:val>
            <c:numRef>
              <c:f>単独世帯!$D$2:$D$20</c:f>
              <c:numCache>
                <c:formatCode>General</c:formatCode>
                <c:ptCount val="19"/>
                <c:pt idx="4" formatCode="#,##0_);[Red]\(#,##0\)">
                  <c:v>1</c:v>
                </c:pt>
                <c:pt idx="5" formatCode="#,##0_);[Red]\(#,##0\)">
                  <c:v>1</c:v>
                </c:pt>
                <c:pt idx="6" formatCode="#,##0_);[Red]\(#,##0\)">
                  <c:v>1</c:v>
                </c:pt>
                <c:pt idx="7" formatCode="#,##0_);[Red]\(#,##0\)">
                  <c:v>1</c:v>
                </c:pt>
                <c:pt idx="8" formatCode="#,##0_);[Red]\(#,##0\)">
                  <c:v>5</c:v>
                </c:pt>
                <c:pt idx="9" formatCode="#,##0_);[Red]\(#,##0\)">
                  <c:v>8</c:v>
                </c:pt>
                <c:pt idx="10" formatCode="#,##0_);[Red]\(#,##0\)">
                  <c:v>10</c:v>
                </c:pt>
                <c:pt idx="11" formatCode="#,##0_);[Red]\(#,##0\)">
                  <c:v>9</c:v>
                </c:pt>
                <c:pt idx="12" formatCode="#,##0_);[Red]\(#,##0\)">
                  <c:v>8</c:v>
                </c:pt>
                <c:pt idx="13" formatCode="#,##0_);[Red]\(#,##0\)">
                  <c:v>8</c:v>
                </c:pt>
                <c:pt idx="14" formatCode="#,##0_);[Red]\(#,##0\)">
                  <c:v>15</c:v>
                </c:pt>
                <c:pt idx="15" formatCode="#,##0_);[Red]\(#,##0\)">
                  <c:v>12</c:v>
                </c:pt>
                <c:pt idx="16" formatCode="#,##0_);[Red]\(#,##0\)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5A-4D1F-85DF-D162CFBE35E7}"/>
            </c:ext>
          </c:extLst>
        </c:ser>
        <c:ser>
          <c:idx val="3"/>
          <c:order val="3"/>
          <c:tx>
            <c:strRef>
              <c:f>単独世帯!$E$1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単独世帯!$A$2:$A$20</c:f>
              <c:strCache>
                <c:ptCount val="19"/>
                <c:pt idx="0">
                  <c:v>15歳未満</c:v>
                </c:pt>
                <c:pt idx="1">
                  <c:v>15～19歳</c:v>
                </c:pt>
                <c:pt idx="2">
                  <c:v>20～24歳</c:v>
                </c:pt>
                <c:pt idx="3">
                  <c:v>25～29歳</c:v>
                </c:pt>
                <c:pt idx="4">
                  <c:v>30～34歳</c:v>
                </c:pt>
                <c:pt idx="5">
                  <c:v>35～39歳</c:v>
                </c:pt>
                <c:pt idx="6">
                  <c:v>40～44歳</c:v>
                </c:pt>
                <c:pt idx="7">
                  <c:v>45～49歳</c:v>
                </c:pt>
                <c:pt idx="8">
                  <c:v>50～54歳</c:v>
                </c:pt>
                <c:pt idx="9">
                  <c:v>55～59歳</c:v>
                </c:pt>
                <c:pt idx="10">
                  <c:v>60～64歳</c:v>
                </c:pt>
                <c:pt idx="11">
                  <c:v>65～69歳</c:v>
                </c:pt>
                <c:pt idx="12">
                  <c:v>70～74歳</c:v>
                </c:pt>
                <c:pt idx="13">
                  <c:v>75～79歳</c:v>
                </c:pt>
                <c:pt idx="14">
                  <c:v>80～84歳</c:v>
                </c:pt>
                <c:pt idx="15">
                  <c:v>85～89歳</c:v>
                </c:pt>
                <c:pt idx="16">
                  <c:v>90～94歳</c:v>
                </c:pt>
                <c:pt idx="17">
                  <c:v>95～99歳</c:v>
                </c:pt>
                <c:pt idx="18">
                  <c:v>100歳以上</c:v>
                </c:pt>
              </c:strCache>
            </c:strRef>
          </c:cat>
          <c:val>
            <c:numRef>
              <c:f>単独世帯!$E$2:$E$20</c:f>
              <c:numCache>
                <c:formatCode>#,##0_);[Red]\(#,##0\)</c:formatCode>
                <c:ptCount val="19"/>
                <c:pt idx="0">
                  <c:v>0</c:v>
                </c:pt>
                <c:pt idx="1">
                  <c:v>2</c:v>
                </c:pt>
                <c:pt idx="2">
                  <c:v>15</c:v>
                </c:pt>
                <c:pt idx="3">
                  <c:v>27</c:v>
                </c:pt>
                <c:pt idx="4">
                  <c:v>16</c:v>
                </c:pt>
                <c:pt idx="5">
                  <c:v>9</c:v>
                </c:pt>
                <c:pt idx="6">
                  <c:v>11</c:v>
                </c:pt>
                <c:pt idx="7">
                  <c:v>9</c:v>
                </c:pt>
                <c:pt idx="8">
                  <c:v>21</c:v>
                </c:pt>
                <c:pt idx="9">
                  <c:v>28</c:v>
                </c:pt>
                <c:pt idx="10">
                  <c:v>39</c:v>
                </c:pt>
                <c:pt idx="11">
                  <c:v>29</c:v>
                </c:pt>
                <c:pt idx="12">
                  <c:v>9</c:v>
                </c:pt>
                <c:pt idx="13">
                  <c:v>12</c:v>
                </c:pt>
                <c:pt idx="14">
                  <c:v>16</c:v>
                </c:pt>
                <c:pt idx="15">
                  <c:v>12</c:v>
                </c:pt>
                <c:pt idx="16">
                  <c:v>2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65A-4D1F-85DF-D162CFBE35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55488671"/>
        <c:axId val="1755510303"/>
      </c:barChart>
      <c:catAx>
        <c:axId val="1755488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55510303"/>
        <c:crosses val="autoZero"/>
        <c:auto val="1"/>
        <c:lblAlgn val="ctr"/>
        <c:lblOffset val="100"/>
        <c:noMultiLvlLbl val="0"/>
      </c:catAx>
      <c:valAx>
        <c:axId val="1755510303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554886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34584908770461664"/>
          <c:y val="5.1227376861397479E-2"/>
          <c:w val="0.30830165552977373"/>
          <c:h val="6.13728522336769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707783864205042E-2"/>
          <c:y val="4.0005727376861394E-2"/>
          <c:w val="0.92367349699059986"/>
          <c:h val="0.787220504009163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単独世帯!$B$22</c:f>
              <c:strCache>
                <c:ptCount val="1"/>
                <c:pt idx="0">
                  <c:v>未婚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単独世帯!$A$23:$A$41</c:f>
              <c:strCache>
                <c:ptCount val="19"/>
                <c:pt idx="0">
                  <c:v>15歳未満</c:v>
                </c:pt>
                <c:pt idx="1">
                  <c:v>15～19歳</c:v>
                </c:pt>
                <c:pt idx="2">
                  <c:v>20～24歳</c:v>
                </c:pt>
                <c:pt idx="3">
                  <c:v>25～29歳</c:v>
                </c:pt>
                <c:pt idx="4">
                  <c:v>30～34歳</c:v>
                </c:pt>
                <c:pt idx="5">
                  <c:v>35～39歳</c:v>
                </c:pt>
                <c:pt idx="6">
                  <c:v>40～44歳</c:v>
                </c:pt>
                <c:pt idx="7">
                  <c:v>45～49歳</c:v>
                </c:pt>
                <c:pt idx="8">
                  <c:v>50～54歳</c:v>
                </c:pt>
                <c:pt idx="9">
                  <c:v>55～59歳</c:v>
                </c:pt>
                <c:pt idx="10">
                  <c:v>60～64歳</c:v>
                </c:pt>
                <c:pt idx="11">
                  <c:v>65～69歳</c:v>
                </c:pt>
                <c:pt idx="12">
                  <c:v>70～74歳</c:v>
                </c:pt>
                <c:pt idx="13">
                  <c:v>75～79歳</c:v>
                </c:pt>
                <c:pt idx="14">
                  <c:v>80～84歳</c:v>
                </c:pt>
                <c:pt idx="15">
                  <c:v>85～89歳</c:v>
                </c:pt>
                <c:pt idx="16">
                  <c:v>90～94歳</c:v>
                </c:pt>
                <c:pt idx="17">
                  <c:v>95～99歳</c:v>
                </c:pt>
                <c:pt idx="18">
                  <c:v>100歳以上</c:v>
                </c:pt>
              </c:strCache>
            </c:strRef>
          </c:cat>
          <c:val>
            <c:numRef>
              <c:f>単独世帯!$B$23:$B$41</c:f>
              <c:numCache>
                <c:formatCode>General</c:formatCode>
                <c:ptCount val="19"/>
                <c:pt idx="2" formatCode="#,##0_);[Red]\(#,##0\)">
                  <c:v>16</c:v>
                </c:pt>
                <c:pt idx="3" formatCode="#,##0_);[Red]\(#,##0\)">
                  <c:v>8</c:v>
                </c:pt>
                <c:pt idx="4" formatCode="#,##0_);[Red]\(#,##0\)">
                  <c:v>2</c:v>
                </c:pt>
                <c:pt idx="5" formatCode="#,##0_);[Red]\(#,##0\)">
                  <c:v>1</c:v>
                </c:pt>
                <c:pt idx="6" formatCode="#,##0_);[Red]\(#,##0\)">
                  <c:v>2</c:v>
                </c:pt>
                <c:pt idx="7" formatCode="#,##0_);[Red]\(#,##0\)">
                  <c:v>4</c:v>
                </c:pt>
                <c:pt idx="8" formatCode="#,##0_);[Red]\(#,##0\)">
                  <c:v>1</c:v>
                </c:pt>
                <c:pt idx="9" formatCode="#,##0_);[Red]\(#,##0\)">
                  <c:v>2</c:v>
                </c:pt>
                <c:pt idx="10" formatCode="#,##0_);[Red]\(#,##0\)">
                  <c:v>3</c:v>
                </c:pt>
                <c:pt idx="11" formatCode="#,##0_);[Red]\(#,##0\)">
                  <c:v>6</c:v>
                </c:pt>
                <c:pt idx="12" formatCode="#,##0_);[Red]\(#,##0\)">
                  <c:v>4</c:v>
                </c:pt>
                <c:pt idx="13" formatCode="#,##0_);[Red]\(#,##0\)">
                  <c:v>3</c:v>
                </c:pt>
                <c:pt idx="14" formatCode="#,##0_);[Red]\(#,##0\)">
                  <c:v>2</c:v>
                </c:pt>
                <c:pt idx="15" formatCode="#,##0_);[Red]\(#,##0\)">
                  <c:v>5</c:v>
                </c:pt>
                <c:pt idx="16" formatCode="#,##0_);[Red]\(#,##0\)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99-4636-9696-5809B69F8252}"/>
            </c:ext>
          </c:extLst>
        </c:ser>
        <c:ser>
          <c:idx val="1"/>
          <c:order val="1"/>
          <c:tx>
            <c:strRef>
              <c:f>単独世帯!$C$22</c:f>
              <c:strCache>
                <c:ptCount val="1"/>
                <c:pt idx="0">
                  <c:v>有配偶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単独世帯!$A$23:$A$41</c:f>
              <c:strCache>
                <c:ptCount val="19"/>
                <c:pt idx="0">
                  <c:v>15歳未満</c:v>
                </c:pt>
                <c:pt idx="1">
                  <c:v>15～19歳</c:v>
                </c:pt>
                <c:pt idx="2">
                  <c:v>20～24歳</c:v>
                </c:pt>
                <c:pt idx="3">
                  <c:v>25～29歳</c:v>
                </c:pt>
                <c:pt idx="4">
                  <c:v>30～34歳</c:v>
                </c:pt>
                <c:pt idx="5">
                  <c:v>35～39歳</c:v>
                </c:pt>
                <c:pt idx="6">
                  <c:v>40～44歳</c:v>
                </c:pt>
                <c:pt idx="7">
                  <c:v>45～49歳</c:v>
                </c:pt>
                <c:pt idx="8">
                  <c:v>50～54歳</c:v>
                </c:pt>
                <c:pt idx="9">
                  <c:v>55～59歳</c:v>
                </c:pt>
                <c:pt idx="10">
                  <c:v>60～64歳</c:v>
                </c:pt>
                <c:pt idx="11">
                  <c:v>65～69歳</c:v>
                </c:pt>
                <c:pt idx="12">
                  <c:v>70～74歳</c:v>
                </c:pt>
                <c:pt idx="13">
                  <c:v>75～79歳</c:v>
                </c:pt>
                <c:pt idx="14">
                  <c:v>80～84歳</c:v>
                </c:pt>
                <c:pt idx="15">
                  <c:v>85～89歳</c:v>
                </c:pt>
                <c:pt idx="16">
                  <c:v>90～94歳</c:v>
                </c:pt>
                <c:pt idx="17">
                  <c:v>95～99歳</c:v>
                </c:pt>
                <c:pt idx="18">
                  <c:v>100歳以上</c:v>
                </c:pt>
              </c:strCache>
            </c:strRef>
          </c:cat>
          <c:val>
            <c:numRef>
              <c:f>単独世帯!$C$23:$C$41</c:f>
              <c:numCache>
                <c:formatCode>General</c:formatCode>
                <c:ptCount val="19"/>
                <c:pt idx="3" formatCode="#,##0_);[Red]\(#,##0\)">
                  <c:v>10</c:v>
                </c:pt>
                <c:pt idx="4" formatCode="#,##0_);[Red]\(#,##0\)">
                  <c:v>6</c:v>
                </c:pt>
                <c:pt idx="5" formatCode="#,##0_);[Red]\(#,##0\)">
                  <c:v>3</c:v>
                </c:pt>
                <c:pt idx="9" formatCode="#,##0_);[Red]\(#,##0\)">
                  <c:v>2</c:v>
                </c:pt>
                <c:pt idx="11" formatCode="#,##0_);[Red]\(#,##0\)">
                  <c:v>1</c:v>
                </c:pt>
                <c:pt idx="12" formatCode="#,##0_);[Red]\(#,##0\)">
                  <c:v>1</c:v>
                </c:pt>
                <c:pt idx="13" formatCode="#,##0_);[Red]\(#,##0\)">
                  <c:v>1</c:v>
                </c:pt>
                <c:pt idx="14" formatCode="#,##0_);[Red]\(#,##0\)">
                  <c:v>2</c:v>
                </c:pt>
                <c:pt idx="15" formatCode="#,##0_);[Red]\(#,##0\)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99-4636-9696-5809B69F8252}"/>
            </c:ext>
          </c:extLst>
        </c:ser>
        <c:ser>
          <c:idx val="2"/>
          <c:order val="2"/>
          <c:tx>
            <c:strRef>
              <c:f>単独世帯!$D$22</c:f>
              <c:strCache>
                <c:ptCount val="1"/>
                <c:pt idx="0">
                  <c:v>死別・離別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単独世帯!$A$23:$A$41</c:f>
              <c:strCache>
                <c:ptCount val="19"/>
                <c:pt idx="0">
                  <c:v>15歳未満</c:v>
                </c:pt>
                <c:pt idx="1">
                  <c:v>15～19歳</c:v>
                </c:pt>
                <c:pt idx="2">
                  <c:v>20～24歳</c:v>
                </c:pt>
                <c:pt idx="3">
                  <c:v>25～29歳</c:v>
                </c:pt>
                <c:pt idx="4">
                  <c:v>30～34歳</c:v>
                </c:pt>
                <c:pt idx="5">
                  <c:v>35～39歳</c:v>
                </c:pt>
                <c:pt idx="6">
                  <c:v>40～44歳</c:v>
                </c:pt>
                <c:pt idx="7">
                  <c:v>45～49歳</c:v>
                </c:pt>
                <c:pt idx="8">
                  <c:v>50～54歳</c:v>
                </c:pt>
                <c:pt idx="9">
                  <c:v>55～59歳</c:v>
                </c:pt>
                <c:pt idx="10">
                  <c:v>60～64歳</c:v>
                </c:pt>
                <c:pt idx="11">
                  <c:v>65～69歳</c:v>
                </c:pt>
                <c:pt idx="12">
                  <c:v>70～74歳</c:v>
                </c:pt>
                <c:pt idx="13">
                  <c:v>75～79歳</c:v>
                </c:pt>
                <c:pt idx="14">
                  <c:v>80～84歳</c:v>
                </c:pt>
                <c:pt idx="15">
                  <c:v>85～89歳</c:v>
                </c:pt>
                <c:pt idx="16">
                  <c:v>90～94歳</c:v>
                </c:pt>
                <c:pt idx="17">
                  <c:v>95～99歳</c:v>
                </c:pt>
                <c:pt idx="18">
                  <c:v>100歳以上</c:v>
                </c:pt>
              </c:strCache>
            </c:strRef>
          </c:cat>
          <c:val>
            <c:numRef>
              <c:f>単独世帯!$D$23:$D$41</c:f>
              <c:numCache>
                <c:formatCode>General</c:formatCode>
                <c:ptCount val="19"/>
                <c:pt idx="6" formatCode="#,##0_);[Red]\(#,##0\)">
                  <c:v>2</c:v>
                </c:pt>
                <c:pt idx="7" formatCode="#,##0_);[Red]\(#,##0\)">
                  <c:v>3</c:v>
                </c:pt>
                <c:pt idx="8" formatCode="#,##0_);[Red]\(#,##0\)">
                  <c:v>2</c:v>
                </c:pt>
                <c:pt idx="9" formatCode="#,##0_);[Red]\(#,##0\)">
                  <c:v>7</c:v>
                </c:pt>
                <c:pt idx="10" formatCode="#,##0_);[Red]\(#,##0\)">
                  <c:v>10</c:v>
                </c:pt>
                <c:pt idx="11" formatCode="#,##0_);[Red]\(#,##0\)">
                  <c:v>16</c:v>
                </c:pt>
                <c:pt idx="12" formatCode="#,##0_);[Red]\(#,##0\)">
                  <c:v>20</c:v>
                </c:pt>
                <c:pt idx="13" formatCode="#,##0_);[Red]\(#,##0\)">
                  <c:v>36</c:v>
                </c:pt>
                <c:pt idx="14" formatCode="#,##0_);[Red]\(#,##0\)">
                  <c:v>45</c:v>
                </c:pt>
                <c:pt idx="15" formatCode="#,##0_);[Red]\(#,##0\)">
                  <c:v>42</c:v>
                </c:pt>
                <c:pt idx="16" formatCode="#,##0_);[Red]\(#,##0\)">
                  <c:v>11</c:v>
                </c:pt>
                <c:pt idx="17" formatCode="#,##0_);[Red]\(#,##0\)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99-4636-9696-5809B69F8252}"/>
            </c:ext>
          </c:extLst>
        </c:ser>
        <c:ser>
          <c:idx val="3"/>
          <c:order val="3"/>
          <c:tx>
            <c:strRef>
              <c:f>単独世帯!$E$22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単独世帯!$A$23:$A$41</c:f>
              <c:strCache>
                <c:ptCount val="19"/>
                <c:pt idx="0">
                  <c:v>15歳未満</c:v>
                </c:pt>
                <c:pt idx="1">
                  <c:v>15～19歳</c:v>
                </c:pt>
                <c:pt idx="2">
                  <c:v>20～24歳</c:v>
                </c:pt>
                <c:pt idx="3">
                  <c:v>25～29歳</c:v>
                </c:pt>
                <c:pt idx="4">
                  <c:v>30～34歳</c:v>
                </c:pt>
                <c:pt idx="5">
                  <c:v>35～39歳</c:v>
                </c:pt>
                <c:pt idx="6">
                  <c:v>40～44歳</c:v>
                </c:pt>
                <c:pt idx="7">
                  <c:v>45～49歳</c:v>
                </c:pt>
                <c:pt idx="8">
                  <c:v>50～54歳</c:v>
                </c:pt>
                <c:pt idx="9">
                  <c:v>55～59歳</c:v>
                </c:pt>
                <c:pt idx="10">
                  <c:v>60～64歳</c:v>
                </c:pt>
                <c:pt idx="11">
                  <c:v>65～69歳</c:v>
                </c:pt>
                <c:pt idx="12">
                  <c:v>70～74歳</c:v>
                </c:pt>
                <c:pt idx="13">
                  <c:v>75～79歳</c:v>
                </c:pt>
                <c:pt idx="14">
                  <c:v>80～84歳</c:v>
                </c:pt>
                <c:pt idx="15">
                  <c:v>85～89歳</c:v>
                </c:pt>
                <c:pt idx="16">
                  <c:v>90～94歳</c:v>
                </c:pt>
                <c:pt idx="17">
                  <c:v>95～99歳</c:v>
                </c:pt>
                <c:pt idx="18">
                  <c:v>100歳以上</c:v>
                </c:pt>
              </c:strCache>
            </c:strRef>
          </c:cat>
          <c:val>
            <c:numRef>
              <c:f>単独世帯!$E$23:$E$41</c:f>
              <c:numCache>
                <c:formatCode>#,##0_);[Red]\(#,##0\)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16</c:v>
                </c:pt>
                <c:pt idx="3">
                  <c:v>18</c:v>
                </c:pt>
                <c:pt idx="4">
                  <c:v>8</c:v>
                </c:pt>
                <c:pt idx="5">
                  <c:v>4</c:v>
                </c:pt>
                <c:pt idx="6">
                  <c:v>4</c:v>
                </c:pt>
                <c:pt idx="7">
                  <c:v>7</c:v>
                </c:pt>
                <c:pt idx="8">
                  <c:v>3</c:v>
                </c:pt>
                <c:pt idx="9">
                  <c:v>11</c:v>
                </c:pt>
                <c:pt idx="10">
                  <c:v>13</c:v>
                </c:pt>
                <c:pt idx="11">
                  <c:v>23</c:v>
                </c:pt>
                <c:pt idx="12">
                  <c:v>25</c:v>
                </c:pt>
                <c:pt idx="13">
                  <c:v>40</c:v>
                </c:pt>
                <c:pt idx="14">
                  <c:v>49</c:v>
                </c:pt>
                <c:pt idx="15">
                  <c:v>49</c:v>
                </c:pt>
                <c:pt idx="16">
                  <c:v>13</c:v>
                </c:pt>
                <c:pt idx="17">
                  <c:v>1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99-4636-9696-5809B69F82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55488671"/>
        <c:axId val="1755510303"/>
      </c:barChart>
      <c:catAx>
        <c:axId val="1755488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55510303"/>
        <c:crosses val="autoZero"/>
        <c:auto val="1"/>
        <c:lblAlgn val="ctr"/>
        <c:lblOffset val="100"/>
        <c:noMultiLvlLbl val="0"/>
      </c:catAx>
      <c:valAx>
        <c:axId val="1755510303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554886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34584330831135457"/>
          <c:y val="5.1227376861397479E-2"/>
          <c:w val="0.30831338337729086"/>
          <c:h val="6.13728522336769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外国人!$A$3</c:f>
              <c:strCache>
                <c:ptCount val="1"/>
                <c:pt idx="0">
                  <c:v>韓国，朝鮮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外国人!$B$1:$I$2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外国人!$B$3:$I$3</c:f>
              <c:numCache>
                <c:formatCode>#,##0_);[Red]\(#,##0\)</c:formatCode>
                <c:ptCount val="8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4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0D-4956-B3ED-BB77AE89C22B}"/>
            </c:ext>
          </c:extLst>
        </c:ser>
        <c:ser>
          <c:idx val="1"/>
          <c:order val="1"/>
          <c:tx>
            <c:strRef>
              <c:f>外国人!$A$4</c:f>
              <c:strCache>
                <c:ptCount val="1"/>
                <c:pt idx="0">
                  <c:v>中国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0D-4956-B3ED-BB77AE89C22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0D-4956-B3ED-BB77AE89C2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外国人!$B$1:$I$2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外国人!$B$4:$I$4</c:f>
              <c:numCache>
                <c:formatCode>General</c:formatCode>
                <c:ptCount val="8"/>
                <c:pt idx="3" formatCode="#,##0_);[Red]\(#,##0\)">
                  <c:v>2</c:v>
                </c:pt>
                <c:pt idx="4" formatCode="#,##0_);[Red]\(#,##0\)">
                  <c:v>5</c:v>
                </c:pt>
                <c:pt idx="5" formatCode="#,##0_);[Red]\(#,##0\)">
                  <c:v>14</c:v>
                </c:pt>
                <c:pt idx="6" formatCode="#,##0_);[Red]\(#,##0\)">
                  <c:v>41</c:v>
                </c:pt>
                <c:pt idx="7" formatCode="#,##0_);[Red]\(#,##0\)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0D-4956-B3ED-BB77AE89C22B}"/>
            </c:ext>
          </c:extLst>
        </c:ser>
        <c:ser>
          <c:idx val="2"/>
          <c:order val="2"/>
          <c:tx>
            <c:strRef>
              <c:f>外国人!$A$5</c:f>
              <c:strCache>
                <c:ptCount val="1"/>
                <c:pt idx="0">
                  <c:v>フィリピン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外国人!$B$1:$I$2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外国人!$B$5:$I$5</c:f>
              <c:numCache>
                <c:formatCode>General</c:formatCode>
                <c:ptCount val="8"/>
                <c:pt idx="2" formatCode="#,##0_);[Red]\(#,##0\)">
                  <c:v>1</c:v>
                </c:pt>
                <c:pt idx="3" formatCode="#,##0_);[Red]\(#,##0\)">
                  <c:v>1</c:v>
                </c:pt>
                <c:pt idx="4" formatCode="#,##0_);[Red]\(#,##0\)">
                  <c:v>1</c:v>
                </c:pt>
                <c:pt idx="5" formatCode="#,##0_);[Red]\(#,##0\)">
                  <c:v>1</c:v>
                </c:pt>
                <c:pt idx="6" formatCode="#,##0_);[Red]\(#,##0\)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0D-4956-B3ED-BB77AE89C22B}"/>
            </c:ext>
          </c:extLst>
        </c:ser>
        <c:ser>
          <c:idx val="3"/>
          <c:order val="3"/>
          <c:tx>
            <c:strRef>
              <c:f>外国人!$A$6</c:f>
              <c:strCache>
                <c:ptCount val="1"/>
                <c:pt idx="0">
                  <c:v>タイ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外国人!$B$1:$I$2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外国人!$B$6:$I$6</c:f>
              <c:numCache>
                <c:formatCode>General</c:formatCode>
                <c:ptCount val="8"/>
                <c:pt idx="6" formatCode="#,##0_);[Red]\(#,##0\)">
                  <c:v>2</c:v>
                </c:pt>
                <c:pt idx="7" formatCode="#,##0_);[Red]\(#,##0\)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0D-4956-B3ED-BB77AE89C22B}"/>
            </c:ext>
          </c:extLst>
        </c:ser>
        <c:ser>
          <c:idx val="4"/>
          <c:order val="4"/>
          <c:tx>
            <c:strRef>
              <c:f>外国人!$A$7</c:f>
              <c:strCache>
                <c:ptCount val="1"/>
                <c:pt idx="0">
                  <c:v>ベトナム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外国人!$B$1:$I$2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外国人!$B$7:$I$7</c:f>
              <c:numCache>
                <c:formatCode>General</c:formatCode>
                <c:ptCount val="8"/>
                <c:pt idx="7" formatCode="#,##0_);[Red]\(#,##0\)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0D-4956-B3ED-BB77AE89C22B}"/>
            </c:ext>
          </c:extLst>
        </c:ser>
        <c:ser>
          <c:idx val="5"/>
          <c:order val="5"/>
          <c:tx>
            <c:strRef>
              <c:f>外国人!$A$8</c:f>
              <c:strCache>
                <c:ptCount val="1"/>
                <c:pt idx="0">
                  <c:v>イギリス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外国人!$B$1:$I$2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外国人!$B$8:$I$8</c:f>
              <c:numCache>
                <c:formatCode>General</c:formatCode>
                <c:ptCount val="8"/>
                <c:pt idx="7" formatCode="#,##0_);[Red]\(#,##0\)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20D-4956-B3ED-BB77AE89C22B}"/>
            </c:ext>
          </c:extLst>
        </c:ser>
        <c:ser>
          <c:idx val="6"/>
          <c:order val="6"/>
          <c:tx>
            <c:strRef>
              <c:f>外国人!$A$9</c:f>
              <c:strCache>
                <c:ptCount val="1"/>
                <c:pt idx="0">
                  <c:v>アメリカ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外国人!$B$1:$I$2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外国人!$B$9:$I$9</c:f>
              <c:numCache>
                <c:formatCode>General</c:formatCode>
                <c:ptCount val="8"/>
                <c:pt idx="2" formatCode="#,##0_);[Red]\(#,##0\)">
                  <c:v>1</c:v>
                </c:pt>
                <c:pt idx="3" formatCode="#,##0_);[Red]\(#,##0\)">
                  <c:v>1</c:v>
                </c:pt>
                <c:pt idx="4" formatCode="#,##0_);[Red]\(#,##0\)">
                  <c:v>2</c:v>
                </c:pt>
                <c:pt idx="5" formatCode="#,##0_);[Red]\(#,##0\)">
                  <c:v>3</c:v>
                </c:pt>
                <c:pt idx="6" formatCode="#,##0_);[Red]\(#,##0\)">
                  <c:v>1</c:v>
                </c:pt>
                <c:pt idx="7" formatCode="#,##0_);[Red]\(#,##0\)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20D-4956-B3ED-BB77AE89C22B}"/>
            </c:ext>
          </c:extLst>
        </c:ser>
        <c:ser>
          <c:idx val="7"/>
          <c:order val="7"/>
          <c:tx>
            <c:strRef>
              <c:f>外国人!$A$10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外国人!$B$1:$I$2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外国人!$B$10:$I$10</c:f>
              <c:numCache>
                <c:formatCode>#,##0_);[Red]\(#,##0\)</c:formatCode>
                <c:ptCount val="8"/>
                <c:pt idx="1">
                  <c:v>4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1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20D-4956-B3ED-BB77AE89C22B}"/>
            </c:ext>
          </c:extLst>
        </c:ser>
        <c:ser>
          <c:idx val="8"/>
          <c:order val="8"/>
          <c:tx>
            <c:strRef>
              <c:f>外国人!$A$11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外国人!$B$1:$I$2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外国人!$B$11:$I$11</c:f>
              <c:numCache>
                <c:formatCode>#,##0_);[Red]\(#,##0\)</c:formatCode>
                <c:ptCount val="8"/>
                <c:pt idx="0">
                  <c:v>1</c:v>
                </c:pt>
                <c:pt idx="1">
                  <c:v>5</c:v>
                </c:pt>
                <c:pt idx="2">
                  <c:v>5</c:v>
                </c:pt>
                <c:pt idx="3">
                  <c:v>6</c:v>
                </c:pt>
                <c:pt idx="4">
                  <c:v>12</c:v>
                </c:pt>
                <c:pt idx="5">
                  <c:v>21</c:v>
                </c:pt>
                <c:pt idx="6">
                  <c:v>48</c:v>
                </c:pt>
                <c:pt idx="7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20D-4956-B3ED-BB77AE89C2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74187743"/>
        <c:axId val="2074182751"/>
      </c:barChart>
      <c:catAx>
        <c:axId val="2074187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74182751"/>
        <c:crosses val="autoZero"/>
        <c:auto val="1"/>
        <c:lblAlgn val="ctr"/>
        <c:lblOffset val="100"/>
        <c:noMultiLvlLbl val="0"/>
      </c:catAx>
      <c:valAx>
        <c:axId val="2074182751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74187743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egendEntry>
        <c:idx val="8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 w="3175">
      <a:solidFill>
        <a:schemeClr val="bg1">
          <a:lumMod val="50000"/>
        </a:schemeClr>
      </a:solidFill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886178861788615E-2"/>
          <c:y val="5.4236293379994166E-2"/>
          <c:w val="0.87256458897922318"/>
          <c:h val="0.6501809116809116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外国人!$A$14</c:f>
              <c:strCache>
                <c:ptCount val="1"/>
                <c:pt idx="0">
                  <c:v>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2CB-4C9B-916F-688EAA88B6F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CB-4C9B-916F-688EAA88B6F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2CB-4C9B-916F-688EAA88B6F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CB-4C9B-916F-688EAA88B6F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2CB-4C9B-916F-688EAA88B6F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2CB-4C9B-916F-688EAA88B6F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2CB-4C9B-916F-688EAA88B6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外国人!$B$12:$I$13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外国人!$B$14:$I$14</c:f>
              <c:numCache>
                <c:formatCode>#,##0_);[Red]\(#,##0\)</c:formatCode>
                <c:ptCount val="8"/>
                <c:pt idx="0">
                  <c:v>1</c:v>
                </c:pt>
                <c:pt idx="1">
                  <c:v>4</c:v>
                </c:pt>
                <c:pt idx="2">
                  <c:v>3</c:v>
                </c:pt>
                <c:pt idx="3">
                  <c:v>1</c:v>
                </c:pt>
                <c:pt idx="4">
                  <c:v>4</c:v>
                </c:pt>
                <c:pt idx="5">
                  <c:v>2</c:v>
                </c:pt>
                <c:pt idx="6">
                  <c:v>1</c:v>
                </c:pt>
                <c:pt idx="7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2CB-4C9B-916F-688EAA88B6F2}"/>
            </c:ext>
          </c:extLst>
        </c:ser>
        <c:ser>
          <c:idx val="1"/>
          <c:order val="1"/>
          <c:tx>
            <c:strRef>
              <c:f>外国人!$A$15</c:f>
              <c:strCache>
                <c:ptCount val="1"/>
                <c:pt idx="0">
                  <c:v>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2CB-4C9B-916F-688EAA88B6F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2CB-4C9B-916F-688EAA88B6F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2CB-4C9B-916F-688EAA88B6F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2CB-4C9B-916F-688EAA88B6F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2CB-4C9B-916F-688EAA88B6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外国人!$B$12:$I$13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外国人!$B$15:$I$15</c:f>
              <c:numCache>
                <c:formatCode>#,##0_);[Red]\(#,##0\)</c:formatCode>
                <c:ptCount val="8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5</c:v>
                </c:pt>
                <c:pt idx="4">
                  <c:v>8</c:v>
                </c:pt>
                <c:pt idx="5">
                  <c:v>19</c:v>
                </c:pt>
                <c:pt idx="6">
                  <c:v>47</c:v>
                </c:pt>
                <c:pt idx="7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2CB-4C9B-916F-688EAA88B6F2}"/>
            </c:ext>
          </c:extLst>
        </c:ser>
        <c:ser>
          <c:idx val="2"/>
          <c:order val="2"/>
          <c:tx>
            <c:strRef>
              <c:f>外国人!$A$16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外国人!$B$12:$I$13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外国人!$B$16:$I$16</c:f>
              <c:numCache>
                <c:formatCode>#,##0_);[Red]\(#,##0\)</c:formatCode>
                <c:ptCount val="8"/>
                <c:pt idx="0">
                  <c:v>1</c:v>
                </c:pt>
                <c:pt idx="1">
                  <c:v>5</c:v>
                </c:pt>
                <c:pt idx="2">
                  <c:v>4</c:v>
                </c:pt>
                <c:pt idx="3">
                  <c:v>6</c:v>
                </c:pt>
                <c:pt idx="4">
                  <c:v>12</c:v>
                </c:pt>
                <c:pt idx="5">
                  <c:v>21</c:v>
                </c:pt>
                <c:pt idx="6">
                  <c:v>48</c:v>
                </c:pt>
                <c:pt idx="7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2CB-4C9B-916F-688EAA88B6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62987007"/>
        <c:axId val="1362987423"/>
      </c:barChart>
      <c:catAx>
        <c:axId val="1362987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62987423"/>
        <c:crosses val="autoZero"/>
        <c:auto val="1"/>
        <c:lblAlgn val="ctr"/>
        <c:lblOffset val="100"/>
        <c:noMultiLvlLbl val="0"/>
      </c:catAx>
      <c:valAx>
        <c:axId val="1362987423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62987007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 w="3175">
      <a:solidFill>
        <a:schemeClr val="bg1">
          <a:lumMod val="50000"/>
        </a:schemeClr>
      </a:solidFill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外国人!$A$22</c:f>
              <c:strCache>
                <c:ptCount val="1"/>
                <c:pt idx="0">
                  <c:v>日本人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外国人!$B$20:$H$21</c:f>
              <c:multiLvlStrCache>
                <c:ptCount val="7"/>
                <c:lvl>
                  <c:pt idx="0">
                    <c:v>2013</c:v>
                  </c:pt>
                  <c:pt idx="1">
                    <c:v>2014</c:v>
                  </c:pt>
                  <c:pt idx="2">
                    <c:v>2015</c:v>
                  </c:pt>
                  <c:pt idx="3">
                    <c:v>2016</c:v>
                  </c:pt>
                  <c:pt idx="4">
                    <c:v>2017</c:v>
                  </c:pt>
                  <c:pt idx="5">
                    <c:v>2018</c:v>
                  </c:pt>
                  <c:pt idx="6">
                    <c:v>2019</c:v>
                  </c:pt>
                </c:lvl>
                <c:lvl>
                  <c:pt idx="0">
                    <c:v>H25</c:v>
                  </c:pt>
                  <c:pt idx="1">
                    <c:v>H26</c:v>
                  </c:pt>
                  <c:pt idx="2">
                    <c:v>H27</c:v>
                  </c:pt>
                  <c:pt idx="3">
                    <c:v>H28</c:v>
                  </c:pt>
                  <c:pt idx="4">
                    <c:v>H29</c:v>
                  </c:pt>
                  <c:pt idx="5">
                    <c:v>H30</c:v>
                  </c:pt>
                  <c:pt idx="6">
                    <c:v>H31</c:v>
                  </c:pt>
                </c:lvl>
              </c:multiLvlStrCache>
            </c:multiLvlStrRef>
          </c:cat>
          <c:val>
            <c:numRef>
              <c:f>外国人!$B$22:$H$22</c:f>
              <c:numCache>
                <c:formatCode>#,##0_);[Red]\(#,##0\)</c:formatCode>
                <c:ptCount val="7"/>
                <c:pt idx="0">
                  <c:v>6120</c:v>
                </c:pt>
                <c:pt idx="1">
                  <c:v>6048</c:v>
                </c:pt>
                <c:pt idx="2">
                  <c:v>5951</c:v>
                </c:pt>
                <c:pt idx="3">
                  <c:v>5796</c:v>
                </c:pt>
                <c:pt idx="4">
                  <c:v>5744</c:v>
                </c:pt>
                <c:pt idx="5">
                  <c:v>5567</c:v>
                </c:pt>
                <c:pt idx="6">
                  <c:v>5422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0E-4048-AF2E-1F1C15D06E2B}"/>
            </c:ext>
          </c:extLst>
        </c:ser>
        <c:ser>
          <c:idx val="1"/>
          <c:order val="1"/>
          <c:tx>
            <c:strRef>
              <c:f>外国人!$A$23</c:f>
              <c:strCache>
                <c:ptCount val="1"/>
                <c:pt idx="0">
                  <c:v>外国人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外国人!$B$20:$H$21</c:f>
              <c:multiLvlStrCache>
                <c:ptCount val="7"/>
                <c:lvl>
                  <c:pt idx="0">
                    <c:v>2013</c:v>
                  </c:pt>
                  <c:pt idx="1">
                    <c:v>2014</c:v>
                  </c:pt>
                  <c:pt idx="2">
                    <c:v>2015</c:v>
                  </c:pt>
                  <c:pt idx="3">
                    <c:v>2016</c:v>
                  </c:pt>
                  <c:pt idx="4">
                    <c:v>2017</c:v>
                  </c:pt>
                  <c:pt idx="5">
                    <c:v>2018</c:v>
                  </c:pt>
                  <c:pt idx="6">
                    <c:v>2019</c:v>
                  </c:pt>
                </c:lvl>
                <c:lvl>
                  <c:pt idx="0">
                    <c:v>H25</c:v>
                  </c:pt>
                  <c:pt idx="1">
                    <c:v>H26</c:v>
                  </c:pt>
                  <c:pt idx="2">
                    <c:v>H27</c:v>
                  </c:pt>
                  <c:pt idx="3">
                    <c:v>H28</c:v>
                  </c:pt>
                  <c:pt idx="4">
                    <c:v>H29</c:v>
                  </c:pt>
                  <c:pt idx="5">
                    <c:v>H30</c:v>
                  </c:pt>
                  <c:pt idx="6">
                    <c:v>H31</c:v>
                  </c:pt>
                </c:lvl>
              </c:multiLvlStrCache>
            </c:multiLvlStrRef>
          </c:cat>
          <c:val>
            <c:numRef>
              <c:f>外国人!$B$23:$H$23</c:f>
              <c:numCache>
                <c:formatCode>#,##0_);[Red]\(#,##0\)</c:formatCode>
                <c:ptCount val="7"/>
                <c:pt idx="0">
                  <c:v>62</c:v>
                </c:pt>
                <c:pt idx="1">
                  <c:v>79</c:v>
                </c:pt>
                <c:pt idx="2">
                  <c:v>86</c:v>
                </c:pt>
                <c:pt idx="3">
                  <c:v>89</c:v>
                </c:pt>
                <c:pt idx="4">
                  <c:v>98</c:v>
                </c:pt>
                <c:pt idx="5">
                  <c:v>85</c:v>
                </c:pt>
                <c:pt idx="6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0E-4048-AF2E-1F1C15D06E2B}"/>
            </c:ext>
          </c:extLst>
        </c:ser>
        <c:ser>
          <c:idx val="2"/>
          <c:order val="2"/>
          <c:tx>
            <c:strRef>
              <c:f>外国人!$A$24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multiLvlStrRef>
              <c:f>外国人!$B$20:$H$21</c:f>
              <c:multiLvlStrCache>
                <c:ptCount val="7"/>
                <c:lvl>
                  <c:pt idx="0">
                    <c:v>2013</c:v>
                  </c:pt>
                  <c:pt idx="1">
                    <c:v>2014</c:v>
                  </c:pt>
                  <c:pt idx="2">
                    <c:v>2015</c:v>
                  </c:pt>
                  <c:pt idx="3">
                    <c:v>2016</c:v>
                  </c:pt>
                  <c:pt idx="4">
                    <c:v>2017</c:v>
                  </c:pt>
                  <c:pt idx="5">
                    <c:v>2018</c:v>
                  </c:pt>
                  <c:pt idx="6">
                    <c:v>2019</c:v>
                  </c:pt>
                </c:lvl>
                <c:lvl>
                  <c:pt idx="0">
                    <c:v>H25</c:v>
                  </c:pt>
                  <c:pt idx="1">
                    <c:v>H26</c:v>
                  </c:pt>
                  <c:pt idx="2">
                    <c:v>H27</c:v>
                  </c:pt>
                  <c:pt idx="3">
                    <c:v>H28</c:v>
                  </c:pt>
                  <c:pt idx="4">
                    <c:v>H29</c:v>
                  </c:pt>
                  <c:pt idx="5">
                    <c:v>H30</c:v>
                  </c:pt>
                  <c:pt idx="6">
                    <c:v>H31</c:v>
                  </c:pt>
                </c:lvl>
              </c:multiLvlStrCache>
            </c:multiLvlStrRef>
          </c:cat>
          <c:val>
            <c:numRef>
              <c:f>外国人!$B$24:$H$24</c:f>
              <c:numCache>
                <c:formatCode>#,##0_);[Red]\(#,##0\)</c:formatCode>
                <c:ptCount val="7"/>
                <c:pt idx="0">
                  <c:v>6182</c:v>
                </c:pt>
                <c:pt idx="1">
                  <c:v>6127</c:v>
                </c:pt>
                <c:pt idx="2">
                  <c:v>6037</c:v>
                </c:pt>
                <c:pt idx="3">
                  <c:v>5885</c:v>
                </c:pt>
                <c:pt idx="4">
                  <c:v>5842</c:v>
                </c:pt>
                <c:pt idx="5">
                  <c:v>5652</c:v>
                </c:pt>
                <c:pt idx="6">
                  <c:v>5515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0E-4048-AF2E-1F1C15D06E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19265007"/>
        <c:axId val="2119267919"/>
      </c:barChart>
      <c:lineChart>
        <c:grouping val="standard"/>
        <c:varyColors val="0"/>
        <c:ser>
          <c:idx val="3"/>
          <c:order val="3"/>
          <c:tx>
            <c:strRef>
              <c:f>外国人!$A$25</c:f>
              <c:strCache>
                <c:ptCount val="1"/>
                <c:pt idx="0">
                  <c:v>外国人割合</c:v>
                </c:pt>
              </c:strCache>
            </c:strRef>
          </c:tx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外国人!$B$20:$H$21</c:f>
              <c:multiLvlStrCache>
                <c:ptCount val="7"/>
                <c:lvl>
                  <c:pt idx="0">
                    <c:v>2013</c:v>
                  </c:pt>
                  <c:pt idx="1">
                    <c:v>2014</c:v>
                  </c:pt>
                  <c:pt idx="2">
                    <c:v>2015</c:v>
                  </c:pt>
                  <c:pt idx="3">
                    <c:v>2016</c:v>
                  </c:pt>
                  <c:pt idx="4">
                    <c:v>2017</c:v>
                  </c:pt>
                  <c:pt idx="5">
                    <c:v>2018</c:v>
                  </c:pt>
                  <c:pt idx="6">
                    <c:v>2019</c:v>
                  </c:pt>
                </c:lvl>
                <c:lvl>
                  <c:pt idx="0">
                    <c:v>H25</c:v>
                  </c:pt>
                  <c:pt idx="1">
                    <c:v>H26</c:v>
                  </c:pt>
                  <c:pt idx="2">
                    <c:v>H27</c:v>
                  </c:pt>
                  <c:pt idx="3">
                    <c:v>H28</c:v>
                  </c:pt>
                  <c:pt idx="4">
                    <c:v>H29</c:v>
                  </c:pt>
                  <c:pt idx="5">
                    <c:v>H30</c:v>
                  </c:pt>
                  <c:pt idx="6">
                    <c:v>H31</c:v>
                  </c:pt>
                </c:lvl>
              </c:multiLvlStrCache>
            </c:multiLvlStrRef>
          </c:cat>
          <c:val>
            <c:numRef>
              <c:f>外国人!$B$25:$H$25</c:f>
              <c:numCache>
                <c:formatCode>0.0%</c:formatCode>
                <c:ptCount val="7"/>
                <c:pt idx="0">
                  <c:v>1.0029116790682626E-2</c:v>
                </c:pt>
                <c:pt idx="1">
                  <c:v>1.2893748979924922E-2</c:v>
                </c:pt>
                <c:pt idx="2">
                  <c:v>1.4245486168626802E-2</c:v>
                </c:pt>
                <c:pt idx="3">
                  <c:v>1.5123194562446899E-2</c:v>
                </c:pt>
                <c:pt idx="4">
                  <c:v>1.6775077028414926E-2</c:v>
                </c:pt>
                <c:pt idx="5">
                  <c:v>1.5038924274593064E-2</c:v>
                </c:pt>
                <c:pt idx="6">
                  <c:v>1.6863100634632821E-2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A0E-4048-AF2E-1F1C15D06E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0830015"/>
        <c:axId val="1640845823"/>
      </c:lineChart>
      <c:catAx>
        <c:axId val="2119265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119267919"/>
        <c:crosses val="autoZero"/>
        <c:auto val="1"/>
        <c:lblAlgn val="ctr"/>
        <c:lblOffset val="100"/>
        <c:noMultiLvlLbl val="0"/>
      </c:catAx>
      <c:valAx>
        <c:axId val="2119267919"/>
        <c:scaling>
          <c:orientation val="minMax"/>
          <c:max val="7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119265007"/>
        <c:crosses val="autoZero"/>
        <c:crossBetween val="between"/>
      </c:valAx>
      <c:valAx>
        <c:axId val="1640845823"/>
        <c:scaling>
          <c:orientation val="minMax"/>
          <c:max val="3.5000000000000003E-2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40830015"/>
        <c:crosses val="max"/>
        <c:crossBetween val="between"/>
      </c:valAx>
      <c:catAx>
        <c:axId val="164083001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4084582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 w="3175">
      <a:solidFill>
        <a:schemeClr val="bg1">
          <a:lumMod val="50000"/>
        </a:schemeClr>
      </a:solidFill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外国人!$A$52</c:f>
              <c:strCache>
                <c:ptCount val="1"/>
                <c:pt idx="0">
                  <c:v>日本人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外国人!$C$51:$W$51</c:f>
              <c:strCache>
                <c:ptCount val="21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90～94</c:v>
                </c:pt>
                <c:pt idx="19">
                  <c:v>95～99</c:v>
                </c:pt>
                <c:pt idx="20">
                  <c:v>100歳以上</c:v>
                </c:pt>
              </c:strCache>
            </c:strRef>
          </c:cat>
          <c:val>
            <c:numRef>
              <c:f>外国人!$C$52:$W$52</c:f>
              <c:numCache>
                <c:formatCode>General</c:formatCode>
                <c:ptCount val="21"/>
                <c:pt idx="0">
                  <c:v>55</c:v>
                </c:pt>
                <c:pt idx="1">
                  <c:v>60</c:v>
                </c:pt>
                <c:pt idx="2">
                  <c:v>92</c:v>
                </c:pt>
                <c:pt idx="3">
                  <c:v>86</c:v>
                </c:pt>
                <c:pt idx="4">
                  <c:v>91</c:v>
                </c:pt>
                <c:pt idx="5">
                  <c:v>72</c:v>
                </c:pt>
                <c:pt idx="6">
                  <c:v>119</c:v>
                </c:pt>
                <c:pt idx="7">
                  <c:v>120</c:v>
                </c:pt>
                <c:pt idx="8">
                  <c:v>146</c:v>
                </c:pt>
                <c:pt idx="9">
                  <c:v>135</c:v>
                </c:pt>
                <c:pt idx="10">
                  <c:v>164</c:v>
                </c:pt>
                <c:pt idx="11">
                  <c:v>226</c:v>
                </c:pt>
                <c:pt idx="12">
                  <c:v>250</c:v>
                </c:pt>
                <c:pt idx="13">
                  <c:v>288</c:v>
                </c:pt>
                <c:pt idx="14">
                  <c:v>200</c:v>
                </c:pt>
                <c:pt idx="15">
                  <c:v>166</c:v>
                </c:pt>
                <c:pt idx="16">
                  <c:v>167</c:v>
                </c:pt>
                <c:pt idx="17">
                  <c:v>127</c:v>
                </c:pt>
                <c:pt idx="18">
                  <c:v>71</c:v>
                </c:pt>
                <c:pt idx="19">
                  <c:v>4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12-4800-92AD-B3E4FEFEDB78}"/>
            </c:ext>
          </c:extLst>
        </c:ser>
        <c:ser>
          <c:idx val="1"/>
          <c:order val="1"/>
          <c:tx>
            <c:strRef>
              <c:f>外国人!$A$53</c:f>
              <c:strCache>
                <c:ptCount val="1"/>
                <c:pt idx="0">
                  <c:v>外国人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外国人!$C$51:$W$51</c:f>
              <c:strCache>
                <c:ptCount val="21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90～94</c:v>
                </c:pt>
                <c:pt idx="19">
                  <c:v>95～99</c:v>
                </c:pt>
                <c:pt idx="20">
                  <c:v>100歳以上</c:v>
                </c:pt>
              </c:strCache>
            </c:strRef>
          </c:cat>
          <c:val>
            <c:numRef>
              <c:f>外国人!$C$53:$W$53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9</c:v>
                </c:pt>
                <c:pt idx="5">
                  <c:v>8</c:v>
                </c:pt>
                <c:pt idx="6">
                  <c:v>8</c:v>
                </c:pt>
                <c:pt idx="7">
                  <c:v>10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12-4800-92AD-B3E4FEFEDB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55498239"/>
        <c:axId val="1755499071"/>
      </c:barChart>
      <c:lineChart>
        <c:grouping val="standard"/>
        <c:varyColors val="0"/>
        <c:ser>
          <c:idx val="2"/>
          <c:order val="2"/>
          <c:tx>
            <c:strRef>
              <c:f>外国人!$A$54</c:f>
              <c:strCache>
                <c:ptCount val="1"/>
                <c:pt idx="0">
                  <c:v>割合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312-4800-92AD-B3E4FEFEDB7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312-4800-92AD-B3E4FEFEDB7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312-4800-92AD-B3E4FEFEDB78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312-4800-92AD-B3E4FEFEDB78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312-4800-92AD-B3E4FEFEDB78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312-4800-92AD-B3E4FEFEDB78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312-4800-92AD-B3E4FEFEDB78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312-4800-92AD-B3E4FEFEDB78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312-4800-92AD-B3E4FEFEDB78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312-4800-92AD-B3E4FEFEDB78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312-4800-92AD-B3E4FEFEDB78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312-4800-92AD-B3E4FEFEDB78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312-4800-92AD-B3E4FEFEDB78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312-4800-92AD-B3E4FEFEDB78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12-4800-92AD-B3E4FEFEDB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外国人!$C$51:$W$51</c:f>
              <c:strCache>
                <c:ptCount val="21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90～94</c:v>
                </c:pt>
                <c:pt idx="19">
                  <c:v>95～99</c:v>
                </c:pt>
                <c:pt idx="20">
                  <c:v>100歳以上</c:v>
                </c:pt>
              </c:strCache>
            </c:strRef>
          </c:cat>
          <c:val>
            <c:numRef>
              <c:f>外国人!$C$54:$W$54</c:f>
              <c:numCache>
                <c:formatCode>0.0%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1.1494252873563218E-2</c:v>
                </c:pt>
                <c:pt idx="4">
                  <c:v>0.09</c:v>
                </c:pt>
                <c:pt idx="5">
                  <c:v>0.1</c:v>
                </c:pt>
                <c:pt idx="6">
                  <c:v>6.2992125984251968E-2</c:v>
                </c:pt>
                <c:pt idx="7">
                  <c:v>7.6923076923076927E-2</c:v>
                </c:pt>
                <c:pt idx="8">
                  <c:v>6.8027210884353739E-3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312-4800-92AD-B3E4FEFEDB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55507391"/>
        <c:axId val="1755490751"/>
      </c:lineChart>
      <c:catAx>
        <c:axId val="1755498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55499071"/>
        <c:crosses val="autoZero"/>
        <c:auto val="1"/>
        <c:lblAlgn val="ctr"/>
        <c:lblOffset val="100"/>
        <c:noMultiLvlLbl val="0"/>
      </c:catAx>
      <c:valAx>
        <c:axId val="1755499071"/>
        <c:scaling>
          <c:orientation val="minMax"/>
          <c:max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55498239"/>
        <c:crosses val="autoZero"/>
        <c:crossBetween val="between"/>
      </c:valAx>
      <c:valAx>
        <c:axId val="1755490751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55507391"/>
        <c:crosses val="max"/>
        <c:crossBetween val="between"/>
      </c:valAx>
      <c:catAx>
        <c:axId val="175550739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549075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外国人!$A$56</c:f>
              <c:strCache>
                <c:ptCount val="1"/>
                <c:pt idx="0">
                  <c:v>日本人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外国人!$C$55:$W$55</c:f>
              <c:strCache>
                <c:ptCount val="21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90～94</c:v>
                </c:pt>
                <c:pt idx="19">
                  <c:v>95～99</c:v>
                </c:pt>
                <c:pt idx="20">
                  <c:v>100歳以上</c:v>
                </c:pt>
              </c:strCache>
            </c:strRef>
          </c:cat>
          <c:val>
            <c:numRef>
              <c:f>外国人!$C$56:$W$56</c:f>
              <c:numCache>
                <c:formatCode>General</c:formatCode>
                <c:ptCount val="21"/>
                <c:pt idx="0">
                  <c:v>60</c:v>
                </c:pt>
                <c:pt idx="1">
                  <c:v>76</c:v>
                </c:pt>
                <c:pt idx="2">
                  <c:v>83</c:v>
                </c:pt>
                <c:pt idx="3">
                  <c:v>102</c:v>
                </c:pt>
                <c:pt idx="4">
                  <c:v>64</c:v>
                </c:pt>
                <c:pt idx="5">
                  <c:v>55</c:v>
                </c:pt>
                <c:pt idx="6">
                  <c:v>99</c:v>
                </c:pt>
                <c:pt idx="7">
                  <c:v>98</c:v>
                </c:pt>
                <c:pt idx="8">
                  <c:v>126</c:v>
                </c:pt>
                <c:pt idx="9">
                  <c:v>121</c:v>
                </c:pt>
                <c:pt idx="10">
                  <c:v>130</c:v>
                </c:pt>
                <c:pt idx="11">
                  <c:v>183</c:v>
                </c:pt>
                <c:pt idx="12">
                  <c:v>212</c:v>
                </c:pt>
                <c:pt idx="13">
                  <c:v>247</c:v>
                </c:pt>
                <c:pt idx="14">
                  <c:v>213</c:v>
                </c:pt>
                <c:pt idx="15">
                  <c:v>222</c:v>
                </c:pt>
                <c:pt idx="16">
                  <c:v>263</c:v>
                </c:pt>
                <c:pt idx="17">
                  <c:v>228</c:v>
                </c:pt>
                <c:pt idx="18">
                  <c:v>147</c:v>
                </c:pt>
                <c:pt idx="19">
                  <c:v>45</c:v>
                </c:pt>
                <c:pt idx="2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7E-4742-B661-75BE2AECBF55}"/>
            </c:ext>
          </c:extLst>
        </c:ser>
        <c:ser>
          <c:idx val="1"/>
          <c:order val="1"/>
          <c:tx>
            <c:strRef>
              <c:f>外国人!$A$57</c:f>
              <c:strCache>
                <c:ptCount val="1"/>
                <c:pt idx="0">
                  <c:v>外国人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外国人!$C$55:$W$55</c:f>
              <c:strCache>
                <c:ptCount val="21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90～94</c:v>
                </c:pt>
                <c:pt idx="19">
                  <c:v>95～99</c:v>
                </c:pt>
                <c:pt idx="20">
                  <c:v>100歳以上</c:v>
                </c:pt>
              </c:strCache>
            </c:strRef>
          </c:cat>
          <c:val>
            <c:numRef>
              <c:f>外国人!$C$57:$W$57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12</c:v>
                </c:pt>
                <c:pt idx="4">
                  <c:v>29</c:v>
                </c:pt>
                <c:pt idx="5">
                  <c:v>8</c:v>
                </c:pt>
                <c:pt idx="6">
                  <c:v>0</c:v>
                </c:pt>
                <c:pt idx="7">
                  <c:v>2</c:v>
                </c:pt>
                <c:pt idx="8">
                  <c:v>3</c:v>
                </c:pt>
                <c:pt idx="9">
                  <c:v>1</c:v>
                </c:pt>
                <c:pt idx="10">
                  <c:v>0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7E-4742-B661-75BE2AECB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55498239"/>
        <c:axId val="1755499071"/>
      </c:barChart>
      <c:lineChart>
        <c:grouping val="standard"/>
        <c:varyColors val="0"/>
        <c:ser>
          <c:idx val="2"/>
          <c:order val="2"/>
          <c:tx>
            <c:strRef>
              <c:f>外国人!$A$58</c:f>
              <c:strCache>
                <c:ptCount val="1"/>
                <c:pt idx="0">
                  <c:v>割合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7E-4742-B661-75BE2AECBF55}"/>
                </c:ext>
              </c:extLst>
            </c:dLbl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7E-4742-B661-75BE2AECBF55}"/>
                </c:ext>
              </c:extLst>
            </c:dLbl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7E-4742-B661-75BE2AECBF55}"/>
                </c:ext>
              </c:extLst>
            </c:dLbl>
            <c:dLbl>
              <c:idx val="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B7E-4742-B661-75BE2AECBF55}"/>
                </c:ext>
              </c:extLst>
            </c:dLbl>
            <c:dLbl>
              <c:idx val="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B7E-4742-B661-75BE2AECBF55}"/>
                </c:ext>
              </c:extLst>
            </c:dLbl>
            <c:dLbl>
              <c:idx val="1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B7E-4742-B661-75BE2AECBF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外国人!$C$55:$W$55</c:f>
              <c:strCache>
                <c:ptCount val="21"/>
                <c:pt idx="0">
                  <c:v>0～4歳</c:v>
                </c:pt>
                <c:pt idx="1">
                  <c:v>5～9</c:v>
                </c:pt>
                <c:pt idx="2">
                  <c:v>10～14</c:v>
                </c:pt>
                <c:pt idx="3">
                  <c:v>15～19</c:v>
                </c:pt>
                <c:pt idx="4">
                  <c:v>20～24</c:v>
                </c:pt>
                <c:pt idx="5">
                  <c:v>25～29</c:v>
                </c:pt>
                <c:pt idx="6">
                  <c:v>30～34</c:v>
                </c:pt>
                <c:pt idx="7">
                  <c:v>35～39</c:v>
                </c:pt>
                <c:pt idx="8">
                  <c:v>40～44</c:v>
                </c:pt>
                <c:pt idx="9">
                  <c:v>45～49</c:v>
                </c:pt>
                <c:pt idx="10">
                  <c:v>50～54</c:v>
                </c:pt>
                <c:pt idx="11">
                  <c:v>55～59</c:v>
                </c:pt>
                <c:pt idx="12">
                  <c:v>60～64</c:v>
                </c:pt>
                <c:pt idx="13">
                  <c:v>65～69</c:v>
                </c:pt>
                <c:pt idx="14">
                  <c:v>70～74</c:v>
                </c:pt>
                <c:pt idx="15">
                  <c:v>75～79</c:v>
                </c:pt>
                <c:pt idx="16">
                  <c:v>80～84</c:v>
                </c:pt>
                <c:pt idx="17">
                  <c:v>85～89</c:v>
                </c:pt>
                <c:pt idx="18">
                  <c:v>90～94</c:v>
                </c:pt>
                <c:pt idx="19">
                  <c:v>95～99</c:v>
                </c:pt>
                <c:pt idx="20">
                  <c:v>100歳以上</c:v>
                </c:pt>
              </c:strCache>
            </c:strRef>
          </c:cat>
          <c:val>
            <c:numRef>
              <c:f>外国人!$C$58:$W$58</c:f>
              <c:numCache>
                <c:formatCode>0.0%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0.10526315789473684</c:v>
                </c:pt>
                <c:pt idx="4">
                  <c:v>0.31182795698924731</c:v>
                </c:pt>
                <c:pt idx="5">
                  <c:v>0.12698412698412698</c:v>
                </c:pt>
                <c:pt idx="6">
                  <c:v>0</c:v>
                </c:pt>
                <c:pt idx="7">
                  <c:v>0.02</c:v>
                </c:pt>
                <c:pt idx="8">
                  <c:v>2.3255813953488372E-2</c:v>
                </c:pt>
                <c:pt idx="9">
                  <c:v>8.1967213114754103E-3</c:v>
                </c:pt>
                <c:pt idx="10">
                  <c:v>0</c:v>
                </c:pt>
                <c:pt idx="11">
                  <c:v>5.434782608695652E-3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B7E-4742-B661-75BE2AECB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5818927"/>
        <c:axId val="325828495"/>
      </c:lineChart>
      <c:catAx>
        <c:axId val="1755498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55499071"/>
        <c:crosses val="autoZero"/>
        <c:auto val="1"/>
        <c:lblAlgn val="ctr"/>
        <c:lblOffset val="100"/>
        <c:noMultiLvlLbl val="0"/>
      </c:catAx>
      <c:valAx>
        <c:axId val="1755499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55498239"/>
        <c:crosses val="autoZero"/>
        <c:crossBetween val="between"/>
      </c:valAx>
      <c:valAx>
        <c:axId val="325828495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25818927"/>
        <c:crosses val="max"/>
        <c:crossBetween val="between"/>
      </c:valAx>
      <c:catAx>
        <c:axId val="32581892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582849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配偶関係!$B$4</c:f>
              <c:strCache>
                <c:ptCount val="1"/>
                <c:pt idx="0">
                  <c:v>未婚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配偶関係!$C$1:$I$2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配偶関係!$C$4:$I$4</c:f>
              <c:numCache>
                <c:formatCode>#,##0_);[Red]\(#,##0\)</c:formatCode>
                <c:ptCount val="7"/>
                <c:pt idx="0">
                  <c:v>1275</c:v>
                </c:pt>
                <c:pt idx="1">
                  <c:v>1199</c:v>
                </c:pt>
                <c:pt idx="2">
                  <c:v>1152</c:v>
                </c:pt>
                <c:pt idx="3">
                  <c:v>1199</c:v>
                </c:pt>
                <c:pt idx="4">
                  <c:v>1204</c:v>
                </c:pt>
                <c:pt idx="5">
                  <c:v>1146</c:v>
                </c:pt>
                <c:pt idx="6">
                  <c:v>1026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34-4D9E-A45D-F7D779F8E21F}"/>
            </c:ext>
          </c:extLst>
        </c:ser>
        <c:ser>
          <c:idx val="2"/>
          <c:order val="1"/>
          <c:tx>
            <c:strRef>
              <c:f>配偶関係!$B$5</c:f>
              <c:strCache>
                <c:ptCount val="1"/>
                <c:pt idx="0">
                  <c:v>有配偶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34-4D9E-A45D-F7D779F8E21F}"/>
                </c:ext>
              </c:extLst>
            </c:dLbl>
            <c:dLbl>
              <c:idx val="1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34-4D9E-A45D-F7D779F8E21F}"/>
                </c:ext>
              </c:extLst>
            </c:dLbl>
            <c:dLbl>
              <c:idx val="2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34-4D9E-A45D-F7D779F8E21F}"/>
                </c:ext>
              </c:extLst>
            </c:dLbl>
            <c:dLbl>
              <c:idx val="3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34-4D9E-A45D-F7D779F8E21F}"/>
                </c:ext>
              </c:extLst>
            </c:dLbl>
            <c:dLbl>
              <c:idx val="4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F34-4D9E-A45D-F7D779F8E21F}"/>
                </c:ext>
              </c:extLst>
            </c:dLbl>
            <c:dLbl>
              <c:idx val="5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F34-4D9E-A45D-F7D779F8E21F}"/>
                </c:ext>
              </c:extLst>
            </c:dLbl>
            <c:dLbl>
              <c:idx val="6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F34-4D9E-A45D-F7D779F8E2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配偶関係!$C$1:$I$2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配偶関係!$C$5:$I$5</c:f>
              <c:numCache>
                <c:formatCode>#,##0_);[Red]\(#,##0\)</c:formatCode>
                <c:ptCount val="7"/>
                <c:pt idx="0">
                  <c:v>3979</c:v>
                </c:pt>
                <c:pt idx="1">
                  <c:v>3647</c:v>
                </c:pt>
                <c:pt idx="2">
                  <c:v>3121</c:v>
                </c:pt>
                <c:pt idx="3">
                  <c:v>2581</c:v>
                </c:pt>
                <c:pt idx="4">
                  <c:v>2216</c:v>
                </c:pt>
                <c:pt idx="5">
                  <c:v>1829</c:v>
                </c:pt>
                <c:pt idx="6">
                  <c:v>1595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F34-4D9E-A45D-F7D779F8E21F}"/>
            </c:ext>
          </c:extLst>
        </c:ser>
        <c:ser>
          <c:idx val="3"/>
          <c:order val="2"/>
          <c:tx>
            <c:strRef>
              <c:f>配偶関係!$B$6</c:f>
              <c:strCache>
                <c:ptCount val="1"/>
                <c:pt idx="0">
                  <c:v>死別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配偶関係!$C$1:$I$2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配偶関係!$C$6:$I$6</c:f>
              <c:numCache>
                <c:formatCode>#,##0_);[Red]\(#,##0\)</c:formatCode>
                <c:ptCount val="7"/>
                <c:pt idx="0">
                  <c:v>220</c:v>
                </c:pt>
                <c:pt idx="1">
                  <c:v>171</c:v>
                </c:pt>
                <c:pt idx="2">
                  <c:v>138</c:v>
                </c:pt>
                <c:pt idx="3">
                  <c:v>110</c:v>
                </c:pt>
                <c:pt idx="4">
                  <c:v>84</c:v>
                </c:pt>
                <c:pt idx="5">
                  <c:v>84</c:v>
                </c:pt>
                <c:pt idx="6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F34-4D9E-A45D-F7D779F8E21F}"/>
            </c:ext>
          </c:extLst>
        </c:ser>
        <c:ser>
          <c:idx val="4"/>
          <c:order val="3"/>
          <c:tx>
            <c:strRef>
              <c:f>配偶関係!$B$7</c:f>
              <c:strCache>
                <c:ptCount val="1"/>
                <c:pt idx="0">
                  <c:v>離別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配偶関係!$C$1:$I$2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配偶関係!$C$7:$I$7</c:f>
              <c:numCache>
                <c:formatCode>#,##0_);[Red]\(#,##0\)</c:formatCode>
                <c:ptCount val="7"/>
                <c:pt idx="0">
                  <c:v>80</c:v>
                </c:pt>
                <c:pt idx="1">
                  <c:v>77</c:v>
                </c:pt>
                <c:pt idx="2">
                  <c:v>97</c:v>
                </c:pt>
                <c:pt idx="3">
                  <c:v>125</c:v>
                </c:pt>
                <c:pt idx="4">
                  <c:v>156</c:v>
                </c:pt>
                <c:pt idx="5">
                  <c:v>161</c:v>
                </c:pt>
                <c:pt idx="6">
                  <c:v>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F34-4D9E-A45D-F7D779F8E2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12579664"/>
        <c:axId val="1812578416"/>
      </c:barChart>
      <c:lineChart>
        <c:grouping val="standard"/>
        <c:varyColors val="0"/>
        <c:ser>
          <c:idx val="5"/>
          <c:order val="4"/>
          <c:tx>
            <c:strRef>
              <c:f>配偶関係!$B$20</c:f>
              <c:strCache>
                <c:ptCount val="1"/>
                <c:pt idx="0">
                  <c:v>未婚率　計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配偶関係!$C$1:$I$2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配偶関係!$C$20:$I$20</c:f>
              <c:numCache>
                <c:formatCode>0.0%</c:formatCode>
                <c:ptCount val="7"/>
                <c:pt idx="0">
                  <c:v>0.22900000000000001</c:v>
                </c:pt>
                <c:pt idx="1">
                  <c:v>0.23499999999999999</c:v>
                </c:pt>
                <c:pt idx="2">
                  <c:v>0.25600000000000001</c:v>
                </c:pt>
                <c:pt idx="3">
                  <c:v>0.29899999999999999</c:v>
                </c:pt>
                <c:pt idx="4">
                  <c:v>0.32900000000000001</c:v>
                </c:pt>
                <c:pt idx="5">
                  <c:v>0.35599999999999998</c:v>
                </c:pt>
                <c:pt idx="6">
                  <c:v>0.35699999999999998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CF34-4D9E-A45D-F7D779F8E21F}"/>
            </c:ext>
          </c:extLst>
        </c:ser>
        <c:ser>
          <c:idx val="6"/>
          <c:order val="5"/>
          <c:tx>
            <c:strRef>
              <c:f>配偶関係!$B$21</c:f>
              <c:strCache>
                <c:ptCount val="1"/>
                <c:pt idx="0">
                  <c:v>未婚率　男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triangle"/>
            <c:size val="9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配偶関係!$C$1:$I$2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配偶関係!$C$21:$I$21</c:f>
              <c:numCache>
                <c:formatCode>0.0%</c:formatCode>
                <c:ptCount val="7"/>
                <c:pt idx="0">
                  <c:v>0.28699999999999998</c:v>
                </c:pt>
                <c:pt idx="1">
                  <c:v>0.28899999999999998</c:v>
                </c:pt>
                <c:pt idx="2">
                  <c:v>0.32</c:v>
                </c:pt>
                <c:pt idx="3">
                  <c:v>0.36799999999999999</c:v>
                </c:pt>
                <c:pt idx="4">
                  <c:v>0.39500000000000002</c:v>
                </c:pt>
                <c:pt idx="5">
                  <c:v>0.42599999999999999</c:v>
                </c:pt>
                <c:pt idx="6">
                  <c:v>0.441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CF34-4D9E-A45D-F7D779F8E21F}"/>
            </c:ext>
          </c:extLst>
        </c:ser>
        <c:ser>
          <c:idx val="7"/>
          <c:order val="6"/>
          <c:tx>
            <c:strRef>
              <c:f>配偶関係!$B$22</c:f>
              <c:strCache>
                <c:ptCount val="1"/>
                <c:pt idx="0">
                  <c:v>未婚率　女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9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配偶関係!$C$1:$I$2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配偶関係!$C$22:$I$22</c:f>
              <c:numCache>
                <c:formatCode>0.0%</c:formatCode>
                <c:ptCount val="7"/>
                <c:pt idx="0">
                  <c:v>0.17399999999999999</c:v>
                </c:pt>
                <c:pt idx="1">
                  <c:v>0.182</c:v>
                </c:pt>
                <c:pt idx="2">
                  <c:v>0.19</c:v>
                </c:pt>
                <c:pt idx="3">
                  <c:v>0.22600000000000001</c:v>
                </c:pt>
                <c:pt idx="4">
                  <c:v>0.25900000000000001</c:v>
                </c:pt>
                <c:pt idx="5">
                  <c:v>0.27900000000000003</c:v>
                </c:pt>
                <c:pt idx="6">
                  <c:v>0.26100000000000001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CF34-4D9E-A45D-F7D779F8E2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12602128"/>
        <c:axId val="1812585488"/>
      </c:lineChart>
      <c:catAx>
        <c:axId val="181257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812578416"/>
        <c:crosses val="autoZero"/>
        <c:auto val="1"/>
        <c:lblAlgn val="ctr"/>
        <c:lblOffset val="100"/>
        <c:noMultiLvlLbl val="0"/>
      </c:catAx>
      <c:valAx>
        <c:axId val="181257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812579664"/>
        <c:crosses val="autoZero"/>
        <c:crossBetween val="between"/>
      </c:valAx>
      <c:valAx>
        <c:axId val="1812585488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812602128"/>
        <c:crosses val="max"/>
        <c:crossBetween val="between"/>
      </c:valAx>
      <c:catAx>
        <c:axId val="1812602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125854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婚姻!$A$4</c:f>
              <c:strCache>
                <c:ptCount val="1"/>
                <c:pt idx="0">
                  <c:v>婚姻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1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婚姻!$B$3:$AM$3</c:f>
              <c:strCache>
                <c:ptCount val="38"/>
                <c:pt idx="0">
                  <c:v>S55(1980)</c:v>
                </c:pt>
                <c:pt idx="1">
                  <c:v>S56(1981)</c:v>
                </c:pt>
                <c:pt idx="2">
                  <c:v>S57(1982)</c:v>
                </c:pt>
                <c:pt idx="3">
                  <c:v>S58(1983)</c:v>
                </c:pt>
                <c:pt idx="4">
                  <c:v>S59(1984)</c:v>
                </c:pt>
                <c:pt idx="5">
                  <c:v>S60(1985)</c:v>
                </c:pt>
                <c:pt idx="6">
                  <c:v>S61(1986)</c:v>
                </c:pt>
                <c:pt idx="7">
                  <c:v>S62(1987)</c:v>
                </c:pt>
                <c:pt idx="8">
                  <c:v>S63(1988)</c:v>
                </c:pt>
                <c:pt idx="9">
                  <c:v>H1(1989)</c:v>
                </c:pt>
                <c:pt idx="10">
                  <c:v>H2(1990)</c:v>
                </c:pt>
                <c:pt idx="11">
                  <c:v>H3(1991)</c:v>
                </c:pt>
                <c:pt idx="12">
                  <c:v>H4(1992)</c:v>
                </c:pt>
                <c:pt idx="13">
                  <c:v>H5(1993)</c:v>
                </c:pt>
                <c:pt idx="14">
                  <c:v>H6(1994)</c:v>
                </c:pt>
                <c:pt idx="15">
                  <c:v>H7(1995)</c:v>
                </c:pt>
                <c:pt idx="16">
                  <c:v>H8(1996)</c:v>
                </c:pt>
                <c:pt idx="17">
                  <c:v>H9(1997)</c:v>
                </c:pt>
                <c:pt idx="18">
                  <c:v>H10(1998)</c:v>
                </c:pt>
                <c:pt idx="19">
                  <c:v>H11(1999)</c:v>
                </c:pt>
                <c:pt idx="20">
                  <c:v>H12(2000)</c:v>
                </c:pt>
                <c:pt idx="21">
                  <c:v>H13(2001)</c:v>
                </c:pt>
                <c:pt idx="22">
                  <c:v>H14(2002)</c:v>
                </c:pt>
                <c:pt idx="23">
                  <c:v>H15(2003)</c:v>
                </c:pt>
                <c:pt idx="24">
                  <c:v>H16(2004)</c:v>
                </c:pt>
                <c:pt idx="25">
                  <c:v>H17(2005)</c:v>
                </c:pt>
                <c:pt idx="26">
                  <c:v>H18(2006)</c:v>
                </c:pt>
                <c:pt idx="27">
                  <c:v>H19(2007)</c:v>
                </c:pt>
                <c:pt idx="28">
                  <c:v>H20(2008)</c:v>
                </c:pt>
                <c:pt idx="29">
                  <c:v>H21(2009)</c:v>
                </c:pt>
                <c:pt idx="30">
                  <c:v>H22(2010)</c:v>
                </c:pt>
                <c:pt idx="31">
                  <c:v>H23(2011)</c:v>
                </c:pt>
                <c:pt idx="32">
                  <c:v>H24(2012)</c:v>
                </c:pt>
                <c:pt idx="33">
                  <c:v>H25(2013)</c:v>
                </c:pt>
                <c:pt idx="34">
                  <c:v>H26(2014)</c:v>
                </c:pt>
                <c:pt idx="35">
                  <c:v>H27(2015)</c:v>
                </c:pt>
                <c:pt idx="36">
                  <c:v>H28(2016)</c:v>
                </c:pt>
                <c:pt idx="37">
                  <c:v>H29(2017)</c:v>
                </c:pt>
              </c:strCache>
            </c:strRef>
          </c:cat>
          <c:val>
            <c:numRef>
              <c:f>婚姻!$B$4:$AM$4</c:f>
              <c:numCache>
                <c:formatCode>General</c:formatCode>
                <c:ptCount val="38"/>
                <c:pt idx="0">
                  <c:v>43</c:v>
                </c:pt>
                <c:pt idx="1">
                  <c:v>58</c:v>
                </c:pt>
                <c:pt idx="2">
                  <c:v>59</c:v>
                </c:pt>
                <c:pt idx="3">
                  <c:v>44</c:v>
                </c:pt>
                <c:pt idx="4">
                  <c:v>36</c:v>
                </c:pt>
                <c:pt idx="5">
                  <c:v>42</c:v>
                </c:pt>
                <c:pt idx="6">
                  <c:v>37</c:v>
                </c:pt>
                <c:pt idx="7">
                  <c:v>39</c:v>
                </c:pt>
                <c:pt idx="8">
                  <c:v>36</c:v>
                </c:pt>
                <c:pt idx="9">
                  <c:v>39</c:v>
                </c:pt>
                <c:pt idx="10">
                  <c:v>33</c:v>
                </c:pt>
                <c:pt idx="11">
                  <c:v>28</c:v>
                </c:pt>
                <c:pt idx="12">
                  <c:v>27</c:v>
                </c:pt>
                <c:pt idx="13">
                  <c:v>28</c:v>
                </c:pt>
                <c:pt idx="14">
                  <c:v>24</c:v>
                </c:pt>
                <c:pt idx="15">
                  <c:v>26</c:v>
                </c:pt>
                <c:pt idx="16">
                  <c:v>23</c:v>
                </c:pt>
                <c:pt idx="17">
                  <c:v>17</c:v>
                </c:pt>
                <c:pt idx="18">
                  <c:v>28</c:v>
                </c:pt>
                <c:pt idx="19">
                  <c:v>24</c:v>
                </c:pt>
                <c:pt idx="20">
                  <c:v>23</c:v>
                </c:pt>
                <c:pt idx="21">
                  <c:v>38</c:v>
                </c:pt>
                <c:pt idx="22">
                  <c:v>18</c:v>
                </c:pt>
                <c:pt idx="23">
                  <c:v>16</c:v>
                </c:pt>
                <c:pt idx="24">
                  <c:v>26</c:v>
                </c:pt>
                <c:pt idx="25">
                  <c:v>27</c:v>
                </c:pt>
                <c:pt idx="26">
                  <c:v>17</c:v>
                </c:pt>
                <c:pt idx="27">
                  <c:v>23</c:v>
                </c:pt>
                <c:pt idx="28">
                  <c:v>17</c:v>
                </c:pt>
                <c:pt idx="29">
                  <c:v>15</c:v>
                </c:pt>
                <c:pt idx="30">
                  <c:v>9</c:v>
                </c:pt>
                <c:pt idx="31">
                  <c:v>16</c:v>
                </c:pt>
                <c:pt idx="32">
                  <c:v>14</c:v>
                </c:pt>
                <c:pt idx="33">
                  <c:v>14</c:v>
                </c:pt>
                <c:pt idx="34">
                  <c:v>21</c:v>
                </c:pt>
                <c:pt idx="35">
                  <c:v>16</c:v>
                </c:pt>
                <c:pt idx="36">
                  <c:v>19</c:v>
                </c:pt>
                <c:pt idx="37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23-4168-BBB8-F5A6DD4587C8}"/>
            </c:ext>
          </c:extLst>
        </c:ser>
        <c:ser>
          <c:idx val="1"/>
          <c:order val="1"/>
          <c:tx>
            <c:strRef>
              <c:f>婚姻!$A$5</c:f>
              <c:strCache>
                <c:ptCount val="1"/>
                <c:pt idx="0">
                  <c:v>離婚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2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D7-4344-A961-6525B409E28D}"/>
                </c:ext>
              </c:extLst>
            </c:dLbl>
            <c:dLbl>
              <c:idx val="2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D7-4344-A961-6525B409E28D}"/>
                </c:ext>
              </c:extLst>
            </c:dLbl>
            <c:dLbl>
              <c:idx val="29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8D7-4344-A961-6525B409E28D}"/>
                </c:ext>
              </c:extLst>
            </c:dLbl>
            <c:dLbl>
              <c:idx val="3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D7-4344-A961-6525B409E28D}"/>
                </c:ext>
              </c:extLst>
            </c:dLbl>
            <c:dLbl>
              <c:idx val="3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D7-4344-A961-6525B409E28D}"/>
                </c:ext>
              </c:extLst>
            </c:dLbl>
            <c:dLbl>
              <c:idx val="3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8D7-4344-A961-6525B409E2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2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婚姻!$B$3:$AM$3</c:f>
              <c:strCache>
                <c:ptCount val="38"/>
                <c:pt idx="0">
                  <c:v>S55(1980)</c:v>
                </c:pt>
                <c:pt idx="1">
                  <c:v>S56(1981)</c:v>
                </c:pt>
                <c:pt idx="2">
                  <c:v>S57(1982)</c:v>
                </c:pt>
                <c:pt idx="3">
                  <c:v>S58(1983)</c:v>
                </c:pt>
                <c:pt idx="4">
                  <c:v>S59(1984)</c:v>
                </c:pt>
                <c:pt idx="5">
                  <c:v>S60(1985)</c:v>
                </c:pt>
                <c:pt idx="6">
                  <c:v>S61(1986)</c:v>
                </c:pt>
                <c:pt idx="7">
                  <c:v>S62(1987)</c:v>
                </c:pt>
                <c:pt idx="8">
                  <c:v>S63(1988)</c:v>
                </c:pt>
                <c:pt idx="9">
                  <c:v>H1(1989)</c:v>
                </c:pt>
                <c:pt idx="10">
                  <c:v>H2(1990)</c:v>
                </c:pt>
                <c:pt idx="11">
                  <c:v>H3(1991)</c:v>
                </c:pt>
                <c:pt idx="12">
                  <c:v>H4(1992)</c:v>
                </c:pt>
                <c:pt idx="13">
                  <c:v>H5(1993)</c:v>
                </c:pt>
                <c:pt idx="14">
                  <c:v>H6(1994)</c:v>
                </c:pt>
                <c:pt idx="15">
                  <c:v>H7(1995)</c:v>
                </c:pt>
                <c:pt idx="16">
                  <c:v>H8(1996)</c:v>
                </c:pt>
                <c:pt idx="17">
                  <c:v>H9(1997)</c:v>
                </c:pt>
                <c:pt idx="18">
                  <c:v>H10(1998)</c:v>
                </c:pt>
                <c:pt idx="19">
                  <c:v>H11(1999)</c:v>
                </c:pt>
                <c:pt idx="20">
                  <c:v>H12(2000)</c:v>
                </c:pt>
                <c:pt idx="21">
                  <c:v>H13(2001)</c:v>
                </c:pt>
                <c:pt idx="22">
                  <c:v>H14(2002)</c:v>
                </c:pt>
                <c:pt idx="23">
                  <c:v>H15(2003)</c:v>
                </c:pt>
                <c:pt idx="24">
                  <c:v>H16(2004)</c:v>
                </c:pt>
                <c:pt idx="25">
                  <c:v>H17(2005)</c:v>
                </c:pt>
                <c:pt idx="26">
                  <c:v>H18(2006)</c:v>
                </c:pt>
                <c:pt idx="27">
                  <c:v>H19(2007)</c:v>
                </c:pt>
                <c:pt idx="28">
                  <c:v>H20(2008)</c:v>
                </c:pt>
                <c:pt idx="29">
                  <c:v>H21(2009)</c:v>
                </c:pt>
                <c:pt idx="30">
                  <c:v>H22(2010)</c:v>
                </c:pt>
                <c:pt idx="31">
                  <c:v>H23(2011)</c:v>
                </c:pt>
                <c:pt idx="32">
                  <c:v>H24(2012)</c:v>
                </c:pt>
                <c:pt idx="33">
                  <c:v>H25(2013)</c:v>
                </c:pt>
                <c:pt idx="34">
                  <c:v>H26(2014)</c:v>
                </c:pt>
                <c:pt idx="35">
                  <c:v>H27(2015)</c:v>
                </c:pt>
                <c:pt idx="36">
                  <c:v>H28(2016)</c:v>
                </c:pt>
                <c:pt idx="37">
                  <c:v>H29(2017)</c:v>
                </c:pt>
              </c:strCache>
            </c:strRef>
          </c:cat>
          <c:val>
            <c:numRef>
              <c:f>婚姻!$B$5:$AM$5</c:f>
              <c:numCache>
                <c:formatCode>General</c:formatCode>
                <c:ptCount val="38"/>
                <c:pt idx="0">
                  <c:v>8</c:v>
                </c:pt>
                <c:pt idx="1">
                  <c:v>6</c:v>
                </c:pt>
                <c:pt idx="2">
                  <c:v>3</c:v>
                </c:pt>
                <c:pt idx="3">
                  <c:v>3</c:v>
                </c:pt>
                <c:pt idx="4">
                  <c:v>6</c:v>
                </c:pt>
                <c:pt idx="5">
                  <c:v>3</c:v>
                </c:pt>
                <c:pt idx="6">
                  <c:v>2</c:v>
                </c:pt>
                <c:pt idx="7">
                  <c:v>5</c:v>
                </c:pt>
                <c:pt idx="8">
                  <c:v>4</c:v>
                </c:pt>
                <c:pt idx="9">
                  <c:v>7</c:v>
                </c:pt>
                <c:pt idx="10">
                  <c:v>3</c:v>
                </c:pt>
                <c:pt idx="11">
                  <c:v>3</c:v>
                </c:pt>
                <c:pt idx="12">
                  <c:v>4</c:v>
                </c:pt>
                <c:pt idx="13">
                  <c:v>2</c:v>
                </c:pt>
                <c:pt idx="14">
                  <c:v>7</c:v>
                </c:pt>
                <c:pt idx="15">
                  <c:v>2</c:v>
                </c:pt>
                <c:pt idx="16">
                  <c:v>9</c:v>
                </c:pt>
                <c:pt idx="17">
                  <c:v>2</c:v>
                </c:pt>
                <c:pt idx="18">
                  <c:v>4</c:v>
                </c:pt>
                <c:pt idx="19">
                  <c:v>3</c:v>
                </c:pt>
                <c:pt idx="20">
                  <c:v>3</c:v>
                </c:pt>
                <c:pt idx="21">
                  <c:v>9</c:v>
                </c:pt>
                <c:pt idx="22">
                  <c:v>13</c:v>
                </c:pt>
                <c:pt idx="23">
                  <c:v>6</c:v>
                </c:pt>
                <c:pt idx="24">
                  <c:v>6</c:v>
                </c:pt>
                <c:pt idx="25">
                  <c:v>8</c:v>
                </c:pt>
                <c:pt idx="26">
                  <c:v>4</c:v>
                </c:pt>
                <c:pt idx="27">
                  <c:v>10</c:v>
                </c:pt>
                <c:pt idx="28">
                  <c:v>13</c:v>
                </c:pt>
                <c:pt idx="29">
                  <c:v>8</c:v>
                </c:pt>
                <c:pt idx="30">
                  <c:v>10</c:v>
                </c:pt>
                <c:pt idx="31">
                  <c:v>6</c:v>
                </c:pt>
                <c:pt idx="32">
                  <c:v>10</c:v>
                </c:pt>
                <c:pt idx="33">
                  <c:v>5</c:v>
                </c:pt>
                <c:pt idx="34">
                  <c:v>8</c:v>
                </c:pt>
                <c:pt idx="35">
                  <c:v>8</c:v>
                </c:pt>
                <c:pt idx="36">
                  <c:v>7</c:v>
                </c:pt>
                <c:pt idx="37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D23-4168-BBB8-F5A6DD458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2916240"/>
        <c:axId val="782916656"/>
      </c:lineChart>
      <c:catAx>
        <c:axId val="78291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782916656"/>
        <c:crosses val="autoZero"/>
        <c:auto val="1"/>
        <c:lblAlgn val="ctr"/>
        <c:lblOffset val="100"/>
        <c:noMultiLvlLbl val="0"/>
      </c:catAx>
      <c:valAx>
        <c:axId val="782916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782916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年齢別配偶!$C$1</c:f>
              <c:strCache>
                <c:ptCount val="1"/>
                <c:pt idx="0">
                  <c:v>未婚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年齢別配偶!$B$2:$B$20</c:f>
              <c:strCache>
                <c:ptCount val="19"/>
                <c:pt idx="0">
                  <c:v>-14</c:v>
                </c:pt>
                <c:pt idx="1">
                  <c:v>15-19</c:v>
                </c:pt>
                <c:pt idx="2">
                  <c:v>20-24</c:v>
                </c:pt>
                <c:pt idx="3">
                  <c:v>25-29</c:v>
                </c:pt>
                <c:pt idx="4">
                  <c:v>30-34</c:v>
                </c:pt>
                <c:pt idx="5">
                  <c:v>35-39</c:v>
                </c:pt>
                <c:pt idx="6">
                  <c:v>40-44</c:v>
                </c:pt>
                <c:pt idx="7">
                  <c:v>45-49</c:v>
                </c:pt>
                <c:pt idx="8">
                  <c:v>50-54</c:v>
                </c:pt>
                <c:pt idx="9">
                  <c:v>55-59</c:v>
                </c:pt>
                <c:pt idx="10">
                  <c:v>60-64</c:v>
                </c:pt>
                <c:pt idx="11">
                  <c:v>65-69</c:v>
                </c:pt>
                <c:pt idx="12">
                  <c:v>70-74</c:v>
                </c:pt>
                <c:pt idx="13">
                  <c:v>75-79</c:v>
                </c:pt>
                <c:pt idx="14">
                  <c:v>80-84</c:v>
                </c:pt>
                <c:pt idx="15">
                  <c:v>85-89</c:v>
                </c:pt>
                <c:pt idx="16">
                  <c:v>90-94</c:v>
                </c:pt>
                <c:pt idx="17">
                  <c:v>95-99</c:v>
                </c:pt>
                <c:pt idx="18">
                  <c:v>100-</c:v>
                </c:pt>
              </c:strCache>
            </c:strRef>
          </c:cat>
          <c:val>
            <c:numRef>
              <c:f>年齢別配偶!$C$2:$C$20</c:f>
              <c:numCache>
                <c:formatCode>General</c:formatCode>
                <c:ptCount val="19"/>
                <c:pt idx="0">
                  <c:v>236</c:v>
                </c:pt>
                <c:pt idx="1">
                  <c:v>92</c:v>
                </c:pt>
                <c:pt idx="2">
                  <c:v>61</c:v>
                </c:pt>
                <c:pt idx="3">
                  <c:v>89</c:v>
                </c:pt>
                <c:pt idx="4">
                  <c:v>63</c:v>
                </c:pt>
                <c:pt idx="5">
                  <c:v>58</c:v>
                </c:pt>
                <c:pt idx="6">
                  <c:v>63</c:v>
                </c:pt>
                <c:pt idx="7">
                  <c:v>62</c:v>
                </c:pt>
                <c:pt idx="8">
                  <c:v>62</c:v>
                </c:pt>
                <c:pt idx="9">
                  <c:v>59</c:v>
                </c:pt>
                <c:pt idx="10">
                  <c:v>66</c:v>
                </c:pt>
                <c:pt idx="11">
                  <c:v>42</c:v>
                </c:pt>
                <c:pt idx="12">
                  <c:v>6</c:v>
                </c:pt>
                <c:pt idx="13">
                  <c:v>7</c:v>
                </c:pt>
                <c:pt idx="14">
                  <c:v>3</c:v>
                </c:pt>
                <c:pt idx="1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97-4101-9B27-5A880CF996EB}"/>
            </c:ext>
          </c:extLst>
        </c:ser>
        <c:ser>
          <c:idx val="1"/>
          <c:order val="1"/>
          <c:tx>
            <c:strRef>
              <c:f>年齢別配偶!$D$1</c:f>
              <c:strCache>
                <c:ptCount val="1"/>
                <c:pt idx="0">
                  <c:v>有配偶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年齢別配偶!$B$2:$B$20</c:f>
              <c:strCache>
                <c:ptCount val="19"/>
                <c:pt idx="0">
                  <c:v>-14</c:v>
                </c:pt>
                <c:pt idx="1">
                  <c:v>15-19</c:v>
                </c:pt>
                <c:pt idx="2">
                  <c:v>20-24</c:v>
                </c:pt>
                <c:pt idx="3">
                  <c:v>25-29</c:v>
                </c:pt>
                <c:pt idx="4">
                  <c:v>30-34</c:v>
                </c:pt>
                <c:pt idx="5">
                  <c:v>35-39</c:v>
                </c:pt>
                <c:pt idx="6">
                  <c:v>40-44</c:v>
                </c:pt>
                <c:pt idx="7">
                  <c:v>45-49</c:v>
                </c:pt>
                <c:pt idx="8">
                  <c:v>50-54</c:v>
                </c:pt>
                <c:pt idx="9">
                  <c:v>55-59</c:v>
                </c:pt>
                <c:pt idx="10">
                  <c:v>60-64</c:v>
                </c:pt>
                <c:pt idx="11">
                  <c:v>65-69</c:v>
                </c:pt>
                <c:pt idx="12">
                  <c:v>70-74</c:v>
                </c:pt>
                <c:pt idx="13">
                  <c:v>75-79</c:v>
                </c:pt>
                <c:pt idx="14">
                  <c:v>80-84</c:v>
                </c:pt>
                <c:pt idx="15">
                  <c:v>85-89</c:v>
                </c:pt>
                <c:pt idx="16">
                  <c:v>90-94</c:v>
                </c:pt>
                <c:pt idx="17">
                  <c:v>95-99</c:v>
                </c:pt>
                <c:pt idx="18">
                  <c:v>100-</c:v>
                </c:pt>
              </c:strCache>
            </c:strRef>
          </c:cat>
          <c:val>
            <c:numRef>
              <c:f>年齢別配偶!$D$2:$D$20</c:f>
              <c:numCache>
                <c:formatCode>General</c:formatCode>
                <c:ptCount val="19"/>
                <c:pt idx="2">
                  <c:v>5</c:v>
                </c:pt>
                <c:pt idx="3">
                  <c:v>22</c:v>
                </c:pt>
                <c:pt idx="4">
                  <c:v>55</c:v>
                </c:pt>
                <c:pt idx="5">
                  <c:v>75</c:v>
                </c:pt>
                <c:pt idx="6">
                  <c:v>73</c:v>
                </c:pt>
                <c:pt idx="7">
                  <c:v>82</c:v>
                </c:pt>
                <c:pt idx="8">
                  <c:v>121</c:v>
                </c:pt>
                <c:pt idx="9">
                  <c:v>149</c:v>
                </c:pt>
                <c:pt idx="10">
                  <c:v>177</c:v>
                </c:pt>
                <c:pt idx="11">
                  <c:v>184</c:v>
                </c:pt>
                <c:pt idx="12">
                  <c:v>152</c:v>
                </c:pt>
                <c:pt idx="13">
                  <c:v>179</c:v>
                </c:pt>
                <c:pt idx="14">
                  <c:v>138</c:v>
                </c:pt>
                <c:pt idx="15">
                  <c:v>85</c:v>
                </c:pt>
                <c:pt idx="16">
                  <c:v>17</c:v>
                </c:pt>
                <c:pt idx="17">
                  <c:v>2</c:v>
                </c:pt>
                <c:pt idx="1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97-4101-9B27-5A880CF996EB}"/>
            </c:ext>
          </c:extLst>
        </c:ser>
        <c:ser>
          <c:idx val="2"/>
          <c:order val="2"/>
          <c:tx>
            <c:strRef>
              <c:f>年齢別配偶!$E$1</c:f>
              <c:strCache>
                <c:ptCount val="1"/>
                <c:pt idx="0">
                  <c:v>死別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年齢別配偶!$B$2:$B$20</c:f>
              <c:strCache>
                <c:ptCount val="19"/>
                <c:pt idx="0">
                  <c:v>-14</c:v>
                </c:pt>
                <c:pt idx="1">
                  <c:v>15-19</c:v>
                </c:pt>
                <c:pt idx="2">
                  <c:v>20-24</c:v>
                </c:pt>
                <c:pt idx="3">
                  <c:v>25-29</c:v>
                </c:pt>
                <c:pt idx="4">
                  <c:v>30-34</c:v>
                </c:pt>
                <c:pt idx="5">
                  <c:v>35-39</c:v>
                </c:pt>
                <c:pt idx="6">
                  <c:v>40-44</c:v>
                </c:pt>
                <c:pt idx="7">
                  <c:v>45-49</c:v>
                </c:pt>
                <c:pt idx="8">
                  <c:v>50-54</c:v>
                </c:pt>
                <c:pt idx="9">
                  <c:v>55-59</c:v>
                </c:pt>
                <c:pt idx="10">
                  <c:v>60-64</c:v>
                </c:pt>
                <c:pt idx="11">
                  <c:v>65-69</c:v>
                </c:pt>
                <c:pt idx="12">
                  <c:v>70-74</c:v>
                </c:pt>
                <c:pt idx="13">
                  <c:v>75-79</c:v>
                </c:pt>
                <c:pt idx="14">
                  <c:v>80-84</c:v>
                </c:pt>
                <c:pt idx="15">
                  <c:v>85-89</c:v>
                </c:pt>
                <c:pt idx="16">
                  <c:v>90-94</c:v>
                </c:pt>
                <c:pt idx="17">
                  <c:v>95-99</c:v>
                </c:pt>
                <c:pt idx="18">
                  <c:v>100-</c:v>
                </c:pt>
              </c:strCache>
            </c:strRef>
          </c:cat>
          <c:val>
            <c:numRef>
              <c:f>年齢別配偶!$E$2:$E$20</c:f>
              <c:numCache>
                <c:formatCode>General</c:formatCode>
                <c:ptCount val="19"/>
                <c:pt idx="4">
                  <c:v>1</c:v>
                </c:pt>
                <c:pt idx="6">
                  <c:v>1</c:v>
                </c:pt>
                <c:pt idx="7">
                  <c:v>3</c:v>
                </c:pt>
                <c:pt idx="8">
                  <c:v>4</c:v>
                </c:pt>
                <c:pt idx="9">
                  <c:v>6</c:v>
                </c:pt>
                <c:pt idx="10">
                  <c:v>8</c:v>
                </c:pt>
                <c:pt idx="11">
                  <c:v>8</c:v>
                </c:pt>
                <c:pt idx="12">
                  <c:v>13</c:v>
                </c:pt>
                <c:pt idx="13">
                  <c:v>20</c:v>
                </c:pt>
                <c:pt idx="14">
                  <c:v>33</c:v>
                </c:pt>
                <c:pt idx="15">
                  <c:v>37</c:v>
                </c:pt>
                <c:pt idx="16">
                  <c:v>15</c:v>
                </c:pt>
                <c:pt idx="1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97-4101-9B27-5A880CF996EB}"/>
            </c:ext>
          </c:extLst>
        </c:ser>
        <c:ser>
          <c:idx val="3"/>
          <c:order val="3"/>
          <c:tx>
            <c:strRef>
              <c:f>年齢別配偶!$F$1</c:f>
              <c:strCache>
                <c:ptCount val="1"/>
                <c:pt idx="0">
                  <c:v>離別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年齢別配偶!$B$2:$B$20</c:f>
              <c:strCache>
                <c:ptCount val="19"/>
                <c:pt idx="0">
                  <c:v>-14</c:v>
                </c:pt>
                <c:pt idx="1">
                  <c:v>15-19</c:v>
                </c:pt>
                <c:pt idx="2">
                  <c:v>20-24</c:v>
                </c:pt>
                <c:pt idx="3">
                  <c:v>25-29</c:v>
                </c:pt>
                <c:pt idx="4">
                  <c:v>30-34</c:v>
                </c:pt>
                <c:pt idx="5">
                  <c:v>35-39</c:v>
                </c:pt>
                <c:pt idx="6">
                  <c:v>40-44</c:v>
                </c:pt>
                <c:pt idx="7">
                  <c:v>45-49</c:v>
                </c:pt>
                <c:pt idx="8">
                  <c:v>50-54</c:v>
                </c:pt>
                <c:pt idx="9">
                  <c:v>55-59</c:v>
                </c:pt>
                <c:pt idx="10">
                  <c:v>60-64</c:v>
                </c:pt>
                <c:pt idx="11">
                  <c:v>65-69</c:v>
                </c:pt>
                <c:pt idx="12">
                  <c:v>70-74</c:v>
                </c:pt>
                <c:pt idx="13">
                  <c:v>75-79</c:v>
                </c:pt>
                <c:pt idx="14">
                  <c:v>80-84</c:v>
                </c:pt>
                <c:pt idx="15">
                  <c:v>85-89</c:v>
                </c:pt>
                <c:pt idx="16">
                  <c:v>90-94</c:v>
                </c:pt>
                <c:pt idx="17">
                  <c:v>95-99</c:v>
                </c:pt>
                <c:pt idx="18">
                  <c:v>100-</c:v>
                </c:pt>
              </c:strCache>
            </c:strRef>
          </c:cat>
          <c:val>
            <c:numRef>
              <c:f>年齢別配偶!$F$2:$F$20</c:f>
              <c:numCache>
                <c:formatCode>General</c:formatCode>
                <c:ptCount val="19"/>
                <c:pt idx="4">
                  <c:v>3</c:v>
                </c:pt>
                <c:pt idx="5">
                  <c:v>6</c:v>
                </c:pt>
                <c:pt idx="6">
                  <c:v>13</c:v>
                </c:pt>
                <c:pt idx="7">
                  <c:v>7</c:v>
                </c:pt>
                <c:pt idx="8">
                  <c:v>18</c:v>
                </c:pt>
                <c:pt idx="9">
                  <c:v>20</c:v>
                </c:pt>
                <c:pt idx="10">
                  <c:v>13</c:v>
                </c:pt>
                <c:pt idx="11">
                  <c:v>9</c:v>
                </c:pt>
                <c:pt idx="12">
                  <c:v>9</c:v>
                </c:pt>
                <c:pt idx="13">
                  <c:v>2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797-4101-9B27-5A880CF996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24240303"/>
        <c:axId val="2124245711"/>
      </c:barChart>
      <c:catAx>
        <c:axId val="2124240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124245711"/>
        <c:crosses val="autoZero"/>
        <c:auto val="1"/>
        <c:lblAlgn val="ctr"/>
        <c:lblOffset val="100"/>
        <c:noMultiLvlLbl val="0"/>
      </c:catAx>
      <c:valAx>
        <c:axId val="2124245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124240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下有住!$A$28</c:f>
              <c:strCache>
                <c:ptCount val="1"/>
                <c:pt idx="0">
                  <c:v>年少人口</c:v>
                </c:pt>
              </c:strCache>
            </c:strRef>
          </c:tx>
          <c:spPr>
            <a:solidFill>
              <a:srgbClr val="CCFFCC"/>
            </a:solidFill>
            <a:ln w="0">
              <a:solidFill>
                <a:schemeClr val="bg2"/>
              </a:solidFill>
            </a:ln>
            <a:effectLst/>
          </c:spPr>
          <c:invertIfNegative val="0"/>
          <c:cat>
            <c:multiLvlStrRef>
              <c:f>下有住!$B$26:$P$27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下有住!$B$28:$P$28</c:f>
              <c:numCache>
                <c:formatCode>#,##0_);[Red]\(#,##0\)</c:formatCode>
                <c:ptCount val="15"/>
                <c:pt idx="0">
                  <c:v>139</c:v>
                </c:pt>
                <c:pt idx="1">
                  <c:v>112</c:v>
                </c:pt>
                <c:pt idx="2">
                  <c:v>103</c:v>
                </c:pt>
                <c:pt idx="3">
                  <c:v>80</c:v>
                </c:pt>
                <c:pt idx="4">
                  <c:v>67</c:v>
                </c:pt>
                <c:pt idx="5">
                  <c:v>57.946043251799999</c:v>
                </c:pt>
                <c:pt idx="6">
                  <c:v>47.507015939886401</c:v>
                </c:pt>
                <c:pt idx="7">
                  <c:v>45.761457263442111</c:v>
                </c:pt>
                <c:pt idx="8">
                  <c:v>37.509246819548942</c:v>
                </c:pt>
                <c:pt idx="9">
                  <c:v>29.335447378281753</c:v>
                </c:pt>
                <c:pt idx="10">
                  <c:v>21.834357563215832</c:v>
                </c:pt>
                <c:pt idx="11">
                  <c:v>16.010616171970852</c:v>
                </c:pt>
                <c:pt idx="12">
                  <c:v>12.541386910166576</c:v>
                </c:pt>
                <c:pt idx="13">
                  <c:v>9.9507202944472652</c:v>
                </c:pt>
                <c:pt idx="14">
                  <c:v>8.0294193022184679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04-4FDA-8CE6-22041225EC25}"/>
            </c:ext>
          </c:extLst>
        </c:ser>
        <c:ser>
          <c:idx val="1"/>
          <c:order val="1"/>
          <c:tx>
            <c:strRef>
              <c:f>下有住!$A$29</c:f>
              <c:strCache>
                <c:ptCount val="1"/>
                <c:pt idx="0">
                  <c:v>生産年齢人口</c:v>
                </c:pt>
              </c:strCache>
            </c:strRef>
          </c:tx>
          <c:spPr>
            <a:solidFill>
              <a:srgbClr val="CCECFF"/>
            </a:solidFill>
            <a:ln w="0">
              <a:solidFill>
                <a:schemeClr val="bg2"/>
              </a:solidFill>
            </a:ln>
            <a:effectLst/>
          </c:spPr>
          <c:invertIfNegative val="0"/>
          <c:cat>
            <c:multiLvlStrRef>
              <c:f>下有住!$B$26:$P$27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下有住!$B$29:$P$29</c:f>
              <c:numCache>
                <c:formatCode>#,##0_);[Red]\(#,##0\)</c:formatCode>
                <c:ptCount val="15"/>
                <c:pt idx="0">
                  <c:v>547</c:v>
                </c:pt>
                <c:pt idx="1">
                  <c:v>495</c:v>
                </c:pt>
                <c:pt idx="2">
                  <c:v>442</c:v>
                </c:pt>
                <c:pt idx="3">
                  <c:v>438</c:v>
                </c:pt>
                <c:pt idx="4">
                  <c:v>433</c:v>
                </c:pt>
                <c:pt idx="5">
                  <c:v>385.08265</c:v>
                </c:pt>
                <c:pt idx="6">
                  <c:v>329.1903780669</c:v>
                </c:pt>
                <c:pt idx="7">
                  <c:v>281.95838851235658</c:v>
                </c:pt>
                <c:pt idx="8">
                  <c:v>251.33589536240407</c:v>
                </c:pt>
                <c:pt idx="9">
                  <c:v>210.79062527412196</c:v>
                </c:pt>
                <c:pt idx="10">
                  <c:v>182.01908179113354</c:v>
                </c:pt>
                <c:pt idx="11">
                  <c:v>133.846694132236</c:v>
                </c:pt>
                <c:pt idx="12">
                  <c:v>97.404664054400769</c:v>
                </c:pt>
                <c:pt idx="13">
                  <c:v>75.468492281258364</c:v>
                </c:pt>
                <c:pt idx="14">
                  <c:v>61.671796514201574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04-4FDA-8CE6-22041225EC25}"/>
            </c:ext>
          </c:extLst>
        </c:ser>
        <c:ser>
          <c:idx val="2"/>
          <c:order val="2"/>
          <c:tx>
            <c:strRef>
              <c:f>下有住!$A$30</c:f>
              <c:strCache>
                <c:ptCount val="1"/>
                <c:pt idx="0">
                  <c:v>老年人口</c:v>
                </c:pt>
              </c:strCache>
            </c:strRef>
          </c:tx>
          <c:spPr>
            <a:solidFill>
              <a:srgbClr val="FFCCFF"/>
            </a:solidFill>
            <a:ln w="0">
              <a:solidFill>
                <a:schemeClr val="bg2"/>
              </a:solidFill>
            </a:ln>
            <a:effectLst/>
          </c:spPr>
          <c:invertIfNegative val="0"/>
          <c:cat>
            <c:multiLvlStrRef>
              <c:f>下有住!$B$26:$P$27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下有住!$B$30:$P$30</c:f>
              <c:numCache>
                <c:formatCode>#,##0_);[Red]\(#,##0\)</c:formatCode>
                <c:ptCount val="15"/>
                <c:pt idx="0">
                  <c:v>277</c:v>
                </c:pt>
                <c:pt idx="1">
                  <c:v>320</c:v>
                </c:pt>
                <c:pt idx="2">
                  <c:v>315</c:v>
                </c:pt>
                <c:pt idx="3">
                  <c:v>316</c:v>
                </c:pt>
                <c:pt idx="4">
                  <c:v>330</c:v>
                </c:pt>
                <c:pt idx="5">
                  <c:v>307.30974000000003</c:v>
                </c:pt>
                <c:pt idx="6">
                  <c:v>298.18525968099999</c:v>
                </c:pt>
                <c:pt idx="7">
                  <c:v>278.06558476079005</c:v>
                </c:pt>
                <c:pt idx="8">
                  <c:v>255.86221601421551</c:v>
                </c:pt>
                <c:pt idx="9">
                  <c:v>243.63897690275243</c:v>
                </c:pt>
                <c:pt idx="10">
                  <c:v>221.31310277446315</c:v>
                </c:pt>
                <c:pt idx="11">
                  <c:v>217.86044665175848</c:v>
                </c:pt>
                <c:pt idx="12">
                  <c:v>206.04935126728208</c:v>
                </c:pt>
                <c:pt idx="13">
                  <c:v>184.54477993243287</c:v>
                </c:pt>
                <c:pt idx="14">
                  <c:v>156.46533556714144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04-4FDA-8CE6-22041225EC25}"/>
            </c:ext>
          </c:extLst>
        </c:ser>
        <c:ser>
          <c:idx val="3"/>
          <c:order val="3"/>
          <c:tx>
            <c:strRef>
              <c:f>下有住!$A$31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下有住!$B$26:$P$27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下有住!$B$31:$P$31</c:f>
              <c:numCache>
                <c:formatCode>#,##0_);[Red]\(#,##0\)</c:formatCode>
                <c:ptCount val="15"/>
                <c:pt idx="0">
                  <c:v>963</c:v>
                </c:pt>
                <c:pt idx="1">
                  <c:v>927</c:v>
                </c:pt>
                <c:pt idx="2">
                  <c:v>860</c:v>
                </c:pt>
                <c:pt idx="3">
                  <c:v>834</c:v>
                </c:pt>
                <c:pt idx="4">
                  <c:v>830</c:v>
                </c:pt>
                <c:pt idx="5">
                  <c:v>750.3384332518001</c:v>
                </c:pt>
                <c:pt idx="6">
                  <c:v>674.88265368778639</c:v>
                </c:pt>
                <c:pt idx="7">
                  <c:v>605.78543053658882</c:v>
                </c:pt>
                <c:pt idx="8">
                  <c:v>544.70735819616857</c:v>
                </c:pt>
                <c:pt idx="9">
                  <c:v>483.76504955515611</c:v>
                </c:pt>
                <c:pt idx="10">
                  <c:v>425.16654212881252</c:v>
                </c:pt>
                <c:pt idx="11">
                  <c:v>367.71775695596534</c:v>
                </c:pt>
                <c:pt idx="12">
                  <c:v>315.99540223184943</c:v>
                </c:pt>
                <c:pt idx="13">
                  <c:v>269.96399250813852</c:v>
                </c:pt>
                <c:pt idx="14">
                  <c:v>226.16655138356148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04-4FDA-8CE6-22041225EC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99372464"/>
        <c:axId val="1699371216"/>
      </c:barChart>
      <c:lineChart>
        <c:grouping val="standard"/>
        <c:varyColors val="0"/>
        <c:ser>
          <c:idx val="4"/>
          <c:order val="4"/>
          <c:tx>
            <c:strRef>
              <c:f>下有住!$A$32</c:f>
              <c:strCache>
                <c:ptCount val="1"/>
                <c:pt idx="0">
                  <c:v>世帯数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cat>
            <c:multiLvlStrRef>
              <c:f>下有住!$B$26:$P$27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下有住!$B$32:$P$32</c:f>
              <c:numCache>
                <c:formatCode>#,##0_);[Red]\(#,##0\)</c:formatCode>
                <c:ptCount val="15"/>
                <c:pt idx="0">
                  <c:v>270</c:v>
                </c:pt>
                <c:pt idx="1">
                  <c:v>270</c:v>
                </c:pt>
                <c:pt idx="2">
                  <c:v>269</c:v>
                </c:pt>
                <c:pt idx="3">
                  <c:v>277</c:v>
                </c:pt>
                <c:pt idx="4">
                  <c:v>317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C04-4FDA-8CE6-22041225EC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1169120"/>
        <c:axId val="1701158720"/>
      </c:lineChart>
      <c:catAx>
        <c:axId val="169937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99371216"/>
        <c:crosses val="autoZero"/>
        <c:auto val="1"/>
        <c:lblAlgn val="ctr"/>
        <c:lblOffset val="100"/>
        <c:noMultiLvlLbl val="0"/>
      </c:catAx>
      <c:valAx>
        <c:axId val="1699371216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99372464"/>
        <c:crosses val="autoZero"/>
        <c:crossBetween val="between"/>
      </c:valAx>
      <c:valAx>
        <c:axId val="1701158720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01169120"/>
        <c:crosses val="max"/>
        <c:crossBetween val="between"/>
      </c:valAx>
      <c:catAx>
        <c:axId val="1701169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011587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年齢別配偶!$C$1</c:f>
              <c:strCache>
                <c:ptCount val="1"/>
                <c:pt idx="0">
                  <c:v>未婚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年齢別配偶!$B$21:$B$39</c:f>
              <c:strCache>
                <c:ptCount val="19"/>
                <c:pt idx="0">
                  <c:v>-14</c:v>
                </c:pt>
                <c:pt idx="1">
                  <c:v>15-19</c:v>
                </c:pt>
                <c:pt idx="2">
                  <c:v>20-24</c:v>
                </c:pt>
                <c:pt idx="3">
                  <c:v>25-29</c:v>
                </c:pt>
                <c:pt idx="4">
                  <c:v>30-34</c:v>
                </c:pt>
                <c:pt idx="5">
                  <c:v>35-39</c:v>
                </c:pt>
                <c:pt idx="6">
                  <c:v>40-44</c:v>
                </c:pt>
                <c:pt idx="7">
                  <c:v>45-49</c:v>
                </c:pt>
                <c:pt idx="8">
                  <c:v>50-54</c:v>
                </c:pt>
                <c:pt idx="9">
                  <c:v>55-59</c:v>
                </c:pt>
                <c:pt idx="10">
                  <c:v>60-64</c:v>
                </c:pt>
                <c:pt idx="11">
                  <c:v>65-69</c:v>
                </c:pt>
                <c:pt idx="12">
                  <c:v>70-74</c:v>
                </c:pt>
                <c:pt idx="13">
                  <c:v>75-79</c:v>
                </c:pt>
                <c:pt idx="14">
                  <c:v>80-84</c:v>
                </c:pt>
                <c:pt idx="15">
                  <c:v>85-89</c:v>
                </c:pt>
                <c:pt idx="16">
                  <c:v>90-94</c:v>
                </c:pt>
                <c:pt idx="17">
                  <c:v>95-99</c:v>
                </c:pt>
                <c:pt idx="18">
                  <c:v>100-</c:v>
                </c:pt>
              </c:strCache>
            </c:strRef>
          </c:cat>
          <c:val>
            <c:numRef>
              <c:f>年齢別配偶!$C$21:$C$39</c:f>
              <c:numCache>
                <c:formatCode>General</c:formatCode>
                <c:ptCount val="19"/>
                <c:pt idx="0">
                  <c:v>246</c:v>
                </c:pt>
                <c:pt idx="1">
                  <c:v>73</c:v>
                </c:pt>
                <c:pt idx="2">
                  <c:v>53</c:v>
                </c:pt>
                <c:pt idx="3">
                  <c:v>52</c:v>
                </c:pt>
                <c:pt idx="4">
                  <c:v>42</c:v>
                </c:pt>
                <c:pt idx="5">
                  <c:v>24</c:v>
                </c:pt>
                <c:pt idx="6">
                  <c:v>33</c:v>
                </c:pt>
                <c:pt idx="7">
                  <c:v>27</c:v>
                </c:pt>
                <c:pt idx="8">
                  <c:v>18</c:v>
                </c:pt>
                <c:pt idx="9">
                  <c:v>14</c:v>
                </c:pt>
                <c:pt idx="10">
                  <c:v>10</c:v>
                </c:pt>
                <c:pt idx="11">
                  <c:v>13</c:v>
                </c:pt>
                <c:pt idx="12">
                  <c:v>8</c:v>
                </c:pt>
                <c:pt idx="13">
                  <c:v>4</c:v>
                </c:pt>
                <c:pt idx="14">
                  <c:v>7</c:v>
                </c:pt>
                <c:pt idx="15">
                  <c:v>10</c:v>
                </c:pt>
                <c:pt idx="1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2D-46D9-BC79-66E8A8EE3A5A}"/>
            </c:ext>
          </c:extLst>
        </c:ser>
        <c:ser>
          <c:idx val="1"/>
          <c:order val="1"/>
          <c:tx>
            <c:strRef>
              <c:f>年齢別配偶!$D$1</c:f>
              <c:strCache>
                <c:ptCount val="1"/>
                <c:pt idx="0">
                  <c:v>有配偶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年齢別配偶!$B$21:$B$39</c:f>
              <c:strCache>
                <c:ptCount val="19"/>
                <c:pt idx="0">
                  <c:v>-14</c:v>
                </c:pt>
                <c:pt idx="1">
                  <c:v>15-19</c:v>
                </c:pt>
                <c:pt idx="2">
                  <c:v>20-24</c:v>
                </c:pt>
                <c:pt idx="3">
                  <c:v>25-29</c:v>
                </c:pt>
                <c:pt idx="4">
                  <c:v>30-34</c:v>
                </c:pt>
                <c:pt idx="5">
                  <c:v>35-39</c:v>
                </c:pt>
                <c:pt idx="6">
                  <c:v>40-44</c:v>
                </c:pt>
                <c:pt idx="7">
                  <c:v>45-49</c:v>
                </c:pt>
                <c:pt idx="8">
                  <c:v>50-54</c:v>
                </c:pt>
                <c:pt idx="9">
                  <c:v>55-59</c:v>
                </c:pt>
                <c:pt idx="10">
                  <c:v>60-64</c:v>
                </c:pt>
                <c:pt idx="11">
                  <c:v>65-69</c:v>
                </c:pt>
                <c:pt idx="12">
                  <c:v>70-74</c:v>
                </c:pt>
                <c:pt idx="13">
                  <c:v>75-79</c:v>
                </c:pt>
                <c:pt idx="14">
                  <c:v>80-84</c:v>
                </c:pt>
                <c:pt idx="15">
                  <c:v>85-89</c:v>
                </c:pt>
                <c:pt idx="16">
                  <c:v>90-94</c:v>
                </c:pt>
                <c:pt idx="17">
                  <c:v>95-99</c:v>
                </c:pt>
                <c:pt idx="18">
                  <c:v>100-</c:v>
                </c:pt>
              </c:strCache>
            </c:strRef>
          </c:cat>
          <c:val>
            <c:numRef>
              <c:f>年齢別配偶!$D$21:$D$39</c:f>
              <c:numCache>
                <c:formatCode>General</c:formatCode>
                <c:ptCount val="19"/>
                <c:pt idx="2">
                  <c:v>4</c:v>
                </c:pt>
                <c:pt idx="3">
                  <c:v>40</c:v>
                </c:pt>
                <c:pt idx="4">
                  <c:v>61</c:v>
                </c:pt>
                <c:pt idx="5">
                  <c:v>70</c:v>
                </c:pt>
                <c:pt idx="6">
                  <c:v>89</c:v>
                </c:pt>
                <c:pt idx="7">
                  <c:v>104</c:v>
                </c:pt>
                <c:pt idx="8">
                  <c:v>130</c:v>
                </c:pt>
                <c:pt idx="9">
                  <c:v>159</c:v>
                </c:pt>
                <c:pt idx="10">
                  <c:v>179</c:v>
                </c:pt>
                <c:pt idx="11">
                  <c:v>171</c:v>
                </c:pt>
                <c:pt idx="12">
                  <c:v>171</c:v>
                </c:pt>
                <c:pt idx="13">
                  <c:v>153</c:v>
                </c:pt>
                <c:pt idx="14">
                  <c:v>117</c:v>
                </c:pt>
                <c:pt idx="15">
                  <c:v>41</c:v>
                </c:pt>
                <c:pt idx="1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2D-46D9-BC79-66E8A8EE3A5A}"/>
            </c:ext>
          </c:extLst>
        </c:ser>
        <c:ser>
          <c:idx val="2"/>
          <c:order val="2"/>
          <c:tx>
            <c:strRef>
              <c:f>年齢別配偶!$E$1</c:f>
              <c:strCache>
                <c:ptCount val="1"/>
                <c:pt idx="0">
                  <c:v>死別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年齢別配偶!$B$21:$B$39</c:f>
              <c:strCache>
                <c:ptCount val="19"/>
                <c:pt idx="0">
                  <c:v>-14</c:v>
                </c:pt>
                <c:pt idx="1">
                  <c:v>15-19</c:v>
                </c:pt>
                <c:pt idx="2">
                  <c:v>20-24</c:v>
                </c:pt>
                <c:pt idx="3">
                  <c:v>25-29</c:v>
                </c:pt>
                <c:pt idx="4">
                  <c:v>30-34</c:v>
                </c:pt>
                <c:pt idx="5">
                  <c:v>35-39</c:v>
                </c:pt>
                <c:pt idx="6">
                  <c:v>40-44</c:v>
                </c:pt>
                <c:pt idx="7">
                  <c:v>45-49</c:v>
                </c:pt>
                <c:pt idx="8">
                  <c:v>50-54</c:v>
                </c:pt>
                <c:pt idx="9">
                  <c:v>55-59</c:v>
                </c:pt>
                <c:pt idx="10">
                  <c:v>60-64</c:v>
                </c:pt>
                <c:pt idx="11">
                  <c:v>65-69</c:v>
                </c:pt>
                <c:pt idx="12">
                  <c:v>70-74</c:v>
                </c:pt>
                <c:pt idx="13">
                  <c:v>75-79</c:v>
                </c:pt>
                <c:pt idx="14">
                  <c:v>80-84</c:v>
                </c:pt>
                <c:pt idx="15">
                  <c:v>85-89</c:v>
                </c:pt>
                <c:pt idx="16">
                  <c:v>90-94</c:v>
                </c:pt>
                <c:pt idx="17">
                  <c:v>95-99</c:v>
                </c:pt>
                <c:pt idx="18">
                  <c:v>100-</c:v>
                </c:pt>
              </c:strCache>
            </c:strRef>
          </c:cat>
          <c:val>
            <c:numRef>
              <c:f>年齢別配偶!$E$21:$E$39</c:f>
              <c:numCache>
                <c:formatCode>General</c:formatCode>
                <c:ptCount val="19"/>
                <c:pt idx="6">
                  <c:v>2</c:v>
                </c:pt>
                <c:pt idx="7">
                  <c:v>5</c:v>
                </c:pt>
                <c:pt idx="8">
                  <c:v>6</c:v>
                </c:pt>
                <c:pt idx="9">
                  <c:v>13</c:v>
                </c:pt>
                <c:pt idx="10">
                  <c:v>28</c:v>
                </c:pt>
                <c:pt idx="11">
                  <c:v>40</c:v>
                </c:pt>
                <c:pt idx="12">
                  <c:v>51</c:v>
                </c:pt>
                <c:pt idx="13">
                  <c:v>97</c:v>
                </c:pt>
                <c:pt idx="14">
                  <c:v>140</c:v>
                </c:pt>
                <c:pt idx="15">
                  <c:v>156</c:v>
                </c:pt>
                <c:pt idx="16">
                  <c:v>85</c:v>
                </c:pt>
                <c:pt idx="17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2D-46D9-BC79-66E8A8EE3A5A}"/>
            </c:ext>
          </c:extLst>
        </c:ser>
        <c:ser>
          <c:idx val="3"/>
          <c:order val="3"/>
          <c:tx>
            <c:strRef>
              <c:f>年齢別配偶!$F$1</c:f>
              <c:strCache>
                <c:ptCount val="1"/>
                <c:pt idx="0">
                  <c:v>離別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年齢別配偶!$B$21:$B$39</c:f>
              <c:strCache>
                <c:ptCount val="19"/>
                <c:pt idx="0">
                  <c:v>-14</c:v>
                </c:pt>
                <c:pt idx="1">
                  <c:v>15-19</c:v>
                </c:pt>
                <c:pt idx="2">
                  <c:v>20-24</c:v>
                </c:pt>
                <c:pt idx="3">
                  <c:v>25-29</c:v>
                </c:pt>
                <c:pt idx="4">
                  <c:v>30-34</c:v>
                </c:pt>
                <c:pt idx="5">
                  <c:v>35-39</c:v>
                </c:pt>
                <c:pt idx="6">
                  <c:v>40-44</c:v>
                </c:pt>
                <c:pt idx="7">
                  <c:v>45-49</c:v>
                </c:pt>
                <c:pt idx="8">
                  <c:v>50-54</c:v>
                </c:pt>
                <c:pt idx="9">
                  <c:v>55-59</c:v>
                </c:pt>
                <c:pt idx="10">
                  <c:v>60-64</c:v>
                </c:pt>
                <c:pt idx="11">
                  <c:v>65-69</c:v>
                </c:pt>
                <c:pt idx="12">
                  <c:v>70-74</c:v>
                </c:pt>
                <c:pt idx="13">
                  <c:v>75-79</c:v>
                </c:pt>
                <c:pt idx="14">
                  <c:v>80-84</c:v>
                </c:pt>
                <c:pt idx="15">
                  <c:v>85-89</c:v>
                </c:pt>
                <c:pt idx="16">
                  <c:v>90-94</c:v>
                </c:pt>
                <c:pt idx="17">
                  <c:v>95-99</c:v>
                </c:pt>
                <c:pt idx="18">
                  <c:v>100-</c:v>
                </c:pt>
              </c:strCache>
            </c:strRef>
          </c:cat>
          <c:val>
            <c:numRef>
              <c:f>年齢別配偶!$F$21:$F$39</c:f>
              <c:numCache>
                <c:formatCode>General</c:formatCode>
                <c:ptCount val="19"/>
                <c:pt idx="3">
                  <c:v>7</c:v>
                </c:pt>
                <c:pt idx="4">
                  <c:v>13</c:v>
                </c:pt>
                <c:pt idx="5">
                  <c:v>12</c:v>
                </c:pt>
                <c:pt idx="6">
                  <c:v>11</c:v>
                </c:pt>
                <c:pt idx="7">
                  <c:v>13</c:v>
                </c:pt>
                <c:pt idx="8">
                  <c:v>12</c:v>
                </c:pt>
                <c:pt idx="9">
                  <c:v>14</c:v>
                </c:pt>
                <c:pt idx="10">
                  <c:v>10</c:v>
                </c:pt>
                <c:pt idx="11">
                  <c:v>12</c:v>
                </c:pt>
                <c:pt idx="12">
                  <c:v>9</c:v>
                </c:pt>
                <c:pt idx="13">
                  <c:v>3</c:v>
                </c:pt>
                <c:pt idx="14">
                  <c:v>1</c:v>
                </c:pt>
                <c:pt idx="1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E2D-46D9-BC79-66E8A8EE3A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24242383"/>
        <c:axId val="2124243215"/>
      </c:barChart>
      <c:catAx>
        <c:axId val="2124242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124243215"/>
        <c:crosses val="autoZero"/>
        <c:auto val="1"/>
        <c:lblAlgn val="ctr"/>
        <c:lblOffset val="100"/>
        <c:noMultiLvlLbl val="0"/>
      </c:catAx>
      <c:valAx>
        <c:axId val="21242432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1242423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出生!$A$4</c:f>
              <c:strCache>
                <c:ptCount val="1"/>
                <c:pt idx="0">
                  <c:v>出生数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出生!$B$3:$AO$3</c:f>
              <c:strCache>
                <c:ptCount val="40"/>
                <c:pt idx="0">
                  <c:v>S53(1978)</c:v>
                </c:pt>
                <c:pt idx="1">
                  <c:v>S54(1979)</c:v>
                </c:pt>
                <c:pt idx="2">
                  <c:v>S55(1980)</c:v>
                </c:pt>
                <c:pt idx="3">
                  <c:v>S56(1981)</c:v>
                </c:pt>
                <c:pt idx="4">
                  <c:v>S57(1982)</c:v>
                </c:pt>
                <c:pt idx="5">
                  <c:v>S58(1983)</c:v>
                </c:pt>
                <c:pt idx="6">
                  <c:v>S59(1984)</c:v>
                </c:pt>
                <c:pt idx="7">
                  <c:v>S60(1985)</c:v>
                </c:pt>
                <c:pt idx="8">
                  <c:v>S61(1986)</c:v>
                </c:pt>
                <c:pt idx="9">
                  <c:v>S62(1987)</c:v>
                </c:pt>
                <c:pt idx="10">
                  <c:v>S63(1988)</c:v>
                </c:pt>
                <c:pt idx="11">
                  <c:v>H1(1989)</c:v>
                </c:pt>
                <c:pt idx="12">
                  <c:v>H2(1990)</c:v>
                </c:pt>
                <c:pt idx="13">
                  <c:v>H3(1991)</c:v>
                </c:pt>
                <c:pt idx="14">
                  <c:v>H4(1992)</c:v>
                </c:pt>
                <c:pt idx="15">
                  <c:v>H5(1993)</c:v>
                </c:pt>
                <c:pt idx="16">
                  <c:v>H6(1994)</c:v>
                </c:pt>
                <c:pt idx="17">
                  <c:v>H7(1995)</c:v>
                </c:pt>
                <c:pt idx="18">
                  <c:v>H8(1996)</c:v>
                </c:pt>
                <c:pt idx="19">
                  <c:v>H9(1997)</c:v>
                </c:pt>
                <c:pt idx="20">
                  <c:v>H10(1998)</c:v>
                </c:pt>
                <c:pt idx="21">
                  <c:v>H11(1999)</c:v>
                </c:pt>
                <c:pt idx="22">
                  <c:v>H12(2000)</c:v>
                </c:pt>
                <c:pt idx="23">
                  <c:v>H13(2001)</c:v>
                </c:pt>
                <c:pt idx="24">
                  <c:v>H14(2002)</c:v>
                </c:pt>
                <c:pt idx="25">
                  <c:v>H15(2003)</c:v>
                </c:pt>
                <c:pt idx="26">
                  <c:v>H16(2004)</c:v>
                </c:pt>
                <c:pt idx="27">
                  <c:v>H17(2005)</c:v>
                </c:pt>
                <c:pt idx="28">
                  <c:v>H18(2006)</c:v>
                </c:pt>
                <c:pt idx="29">
                  <c:v>H19(2007)</c:v>
                </c:pt>
                <c:pt idx="30">
                  <c:v>H20(2008)</c:v>
                </c:pt>
                <c:pt idx="31">
                  <c:v>H21(2009)</c:v>
                </c:pt>
                <c:pt idx="32">
                  <c:v>H22(2010)</c:v>
                </c:pt>
                <c:pt idx="33">
                  <c:v>H23(2011)</c:v>
                </c:pt>
                <c:pt idx="34">
                  <c:v>H24(2012)</c:v>
                </c:pt>
                <c:pt idx="35">
                  <c:v>H25(2013)</c:v>
                </c:pt>
                <c:pt idx="36">
                  <c:v>H26(2014)</c:v>
                </c:pt>
                <c:pt idx="37">
                  <c:v>H27(2015)</c:v>
                </c:pt>
                <c:pt idx="38">
                  <c:v>H28(2016)</c:v>
                </c:pt>
                <c:pt idx="39">
                  <c:v>H29(2017)</c:v>
                </c:pt>
              </c:strCache>
            </c:strRef>
          </c:cat>
          <c:val>
            <c:numRef>
              <c:f>出生!$B$4:$AO$4</c:f>
              <c:numCache>
                <c:formatCode>#,##0_);[Red]\(#,##0\)</c:formatCode>
                <c:ptCount val="40"/>
                <c:pt idx="0">
                  <c:v>94</c:v>
                </c:pt>
                <c:pt idx="1">
                  <c:v>80</c:v>
                </c:pt>
                <c:pt idx="2">
                  <c:v>83</c:v>
                </c:pt>
                <c:pt idx="3">
                  <c:v>79</c:v>
                </c:pt>
                <c:pt idx="4">
                  <c:v>93</c:v>
                </c:pt>
                <c:pt idx="5">
                  <c:v>105</c:v>
                </c:pt>
                <c:pt idx="6">
                  <c:v>83</c:v>
                </c:pt>
                <c:pt idx="7">
                  <c:v>101</c:v>
                </c:pt>
                <c:pt idx="8">
                  <c:v>69</c:v>
                </c:pt>
                <c:pt idx="9">
                  <c:v>83</c:v>
                </c:pt>
                <c:pt idx="10">
                  <c:v>77</c:v>
                </c:pt>
                <c:pt idx="11">
                  <c:v>77</c:v>
                </c:pt>
                <c:pt idx="12">
                  <c:v>73</c:v>
                </c:pt>
                <c:pt idx="13">
                  <c:v>58</c:v>
                </c:pt>
                <c:pt idx="14">
                  <c:v>59</c:v>
                </c:pt>
                <c:pt idx="15">
                  <c:v>57</c:v>
                </c:pt>
                <c:pt idx="16">
                  <c:v>50</c:v>
                </c:pt>
                <c:pt idx="17">
                  <c:v>57</c:v>
                </c:pt>
                <c:pt idx="18">
                  <c:v>36</c:v>
                </c:pt>
                <c:pt idx="19">
                  <c:v>20</c:v>
                </c:pt>
                <c:pt idx="20">
                  <c:v>49</c:v>
                </c:pt>
                <c:pt idx="21">
                  <c:v>38</c:v>
                </c:pt>
                <c:pt idx="22">
                  <c:v>40</c:v>
                </c:pt>
                <c:pt idx="23">
                  <c:v>38</c:v>
                </c:pt>
                <c:pt idx="24">
                  <c:v>44</c:v>
                </c:pt>
                <c:pt idx="25">
                  <c:v>26</c:v>
                </c:pt>
                <c:pt idx="26">
                  <c:v>35</c:v>
                </c:pt>
                <c:pt idx="27">
                  <c:v>32</c:v>
                </c:pt>
                <c:pt idx="28">
                  <c:v>33</c:v>
                </c:pt>
                <c:pt idx="29">
                  <c:v>30</c:v>
                </c:pt>
                <c:pt idx="30">
                  <c:v>39</c:v>
                </c:pt>
                <c:pt idx="31">
                  <c:v>23</c:v>
                </c:pt>
                <c:pt idx="32">
                  <c:v>28</c:v>
                </c:pt>
                <c:pt idx="33">
                  <c:v>28</c:v>
                </c:pt>
                <c:pt idx="34">
                  <c:v>20</c:v>
                </c:pt>
                <c:pt idx="35">
                  <c:v>25</c:v>
                </c:pt>
                <c:pt idx="36">
                  <c:v>28</c:v>
                </c:pt>
                <c:pt idx="37">
                  <c:v>24</c:v>
                </c:pt>
                <c:pt idx="38">
                  <c:v>17</c:v>
                </c:pt>
                <c:pt idx="39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6E-4565-9454-EF9DDA323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940383"/>
        <c:axId val="194939135"/>
      </c:barChart>
      <c:lineChart>
        <c:grouping val="standard"/>
        <c:varyColors val="0"/>
        <c:ser>
          <c:idx val="1"/>
          <c:order val="1"/>
          <c:tx>
            <c:strRef>
              <c:f>出生!$A$6</c:f>
              <c:strCache>
                <c:ptCount val="1"/>
                <c:pt idx="0">
                  <c:v>総出生率</c:v>
                </c:pt>
              </c:strCache>
            </c:strRef>
          </c:tx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2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6E-4565-9454-EF9DDA323A88}"/>
                </c:ext>
              </c:extLst>
            </c:dLbl>
            <c:dLbl>
              <c:idx val="29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6E-4565-9454-EF9DDA323A88}"/>
                </c:ext>
              </c:extLst>
            </c:dLbl>
            <c:dLbl>
              <c:idx val="3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6E-4565-9454-EF9DDA323A88}"/>
                </c:ext>
              </c:extLst>
            </c:dLbl>
            <c:dLbl>
              <c:idx val="3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76E-4565-9454-EF9DDA323A88}"/>
                </c:ext>
              </c:extLst>
            </c:dLbl>
            <c:dLbl>
              <c:idx val="3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6E-4565-9454-EF9DDA323A88}"/>
                </c:ext>
              </c:extLst>
            </c:dLbl>
            <c:dLbl>
              <c:idx val="3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76E-4565-9454-EF9DDA323A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2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出生!$B$3:$AO$3</c:f>
              <c:strCache>
                <c:ptCount val="40"/>
                <c:pt idx="0">
                  <c:v>S53(1978)</c:v>
                </c:pt>
                <c:pt idx="1">
                  <c:v>S54(1979)</c:v>
                </c:pt>
                <c:pt idx="2">
                  <c:v>S55(1980)</c:v>
                </c:pt>
                <c:pt idx="3">
                  <c:v>S56(1981)</c:v>
                </c:pt>
                <c:pt idx="4">
                  <c:v>S57(1982)</c:v>
                </c:pt>
                <c:pt idx="5">
                  <c:v>S58(1983)</c:v>
                </c:pt>
                <c:pt idx="6">
                  <c:v>S59(1984)</c:v>
                </c:pt>
                <c:pt idx="7">
                  <c:v>S60(1985)</c:v>
                </c:pt>
                <c:pt idx="8">
                  <c:v>S61(1986)</c:v>
                </c:pt>
                <c:pt idx="9">
                  <c:v>S62(1987)</c:v>
                </c:pt>
                <c:pt idx="10">
                  <c:v>S63(1988)</c:v>
                </c:pt>
                <c:pt idx="11">
                  <c:v>H1(1989)</c:v>
                </c:pt>
                <c:pt idx="12">
                  <c:v>H2(1990)</c:v>
                </c:pt>
                <c:pt idx="13">
                  <c:v>H3(1991)</c:v>
                </c:pt>
                <c:pt idx="14">
                  <c:v>H4(1992)</c:v>
                </c:pt>
                <c:pt idx="15">
                  <c:v>H5(1993)</c:v>
                </c:pt>
                <c:pt idx="16">
                  <c:v>H6(1994)</c:v>
                </c:pt>
                <c:pt idx="17">
                  <c:v>H7(1995)</c:v>
                </c:pt>
                <c:pt idx="18">
                  <c:v>H8(1996)</c:v>
                </c:pt>
                <c:pt idx="19">
                  <c:v>H9(1997)</c:v>
                </c:pt>
                <c:pt idx="20">
                  <c:v>H10(1998)</c:v>
                </c:pt>
                <c:pt idx="21">
                  <c:v>H11(1999)</c:v>
                </c:pt>
                <c:pt idx="22">
                  <c:v>H12(2000)</c:v>
                </c:pt>
                <c:pt idx="23">
                  <c:v>H13(2001)</c:v>
                </c:pt>
                <c:pt idx="24">
                  <c:v>H14(2002)</c:v>
                </c:pt>
                <c:pt idx="25">
                  <c:v>H15(2003)</c:v>
                </c:pt>
                <c:pt idx="26">
                  <c:v>H16(2004)</c:v>
                </c:pt>
                <c:pt idx="27">
                  <c:v>H17(2005)</c:v>
                </c:pt>
                <c:pt idx="28">
                  <c:v>H18(2006)</c:v>
                </c:pt>
                <c:pt idx="29">
                  <c:v>H19(2007)</c:v>
                </c:pt>
                <c:pt idx="30">
                  <c:v>H20(2008)</c:v>
                </c:pt>
                <c:pt idx="31">
                  <c:v>H21(2009)</c:v>
                </c:pt>
                <c:pt idx="32">
                  <c:v>H22(2010)</c:v>
                </c:pt>
                <c:pt idx="33">
                  <c:v>H23(2011)</c:v>
                </c:pt>
                <c:pt idx="34">
                  <c:v>H24(2012)</c:v>
                </c:pt>
                <c:pt idx="35">
                  <c:v>H25(2013)</c:v>
                </c:pt>
                <c:pt idx="36">
                  <c:v>H26(2014)</c:v>
                </c:pt>
                <c:pt idx="37">
                  <c:v>H27(2015)</c:v>
                </c:pt>
                <c:pt idx="38">
                  <c:v>H28(2016)</c:v>
                </c:pt>
                <c:pt idx="39">
                  <c:v>H29(2017)</c:v>
                </c:pt>
              </c:strCache>
            </c:strRef>
          </c:cat>
          <c:val>
            <c:numRef>
              <c:f>出生!$B$6:$AO$6</c:f>
              <c:numCache>
                <c:formatCode>General</c:formatCode>
                <c:ptCount val="40"/>
                <c:pt idx="17" formatCode="#,##0.0;[Red]\-#,##0.0">
                  <c:v>42.066420664206639</c:v>
                </c:pt>
                <c:pt idx="18" formatCode="#,##0.0;[Red]\-#,##0.0">
                  <c:v>26.805658972449738</c:v>
                </c:pt>
                <c:pt idx="19" formatCode="#,##0.0;[Red]\-#,##0.0">
                  <c:v>14.992503748125937</c:v>
                </c:pt>
                <c:pt idx="20" formatCode="#,##0.0;[Red]\-#,##0.0">
                  <c:v>37.808641975308646</c:v>
                </c:pt>
                <c:pt idx="21" formatCode="#,##0.0;[Red]\-#,##0.0">
                  <c:v>29.571984435797663</c:v>
                </c:pt>
                <c:pt idx="22" formatCode="#,##0.0;[Red]\-#,##0.0">
                  <c:v>32.948929159802304</c:v>
                </c:pt>
                <c:pt idx="23" formatCode="#,##0.0;[Red]\-#,##0.0">
                  <c:v>31.879194630872487</c:v>
                </c:pt>
                <c:pt idx="24" formatCode="#,##0.0;[Red]\-#,##0.0">
                  <c:v>37.963761863675579</c:v>
                </c:pt>
                <c:pt idx="25" formatCode="#,##0.0;[Red]\-#,##0.0">
                  <c:v>22.947925860547222</c:v>
                </c:pt>
                <c:pt idx="26" formatCode="#,##0.0;[Red]\-#,##0.0">
                  <c:v>31.789282470481378</c:v>
                </c:pt>
                <c:pt idx="27" formatCode="#,##0.0;[Red]\-#,##0.0">
                  <c:v>29.962546816479399</c:v>
                </c:pt>
                <c:pt idx="28" formatCode="#,##0.0;[Red]\-#,##0.0">
                  <c:v>33</c:v>
                </c:pt>
                <c:pt idx="29" formatCode="#,##0.0;[Red]\-#,##0.0">
                  <c:v>31.645569620253166</c:v>
                </c:pt>
                <c:pt idx="30" formatCode="#,##0.0;[Red]\-#,##0.0">
                  <c:v>42.529989094874594</c:v>
                </c:pt>
                <c:pt idx="31" formatCode="#,##0.0;[Red]\-#,##0.0">
                  <c:v>25.871766029246345</c:v>
                </c:pt>
                <c:pt idx="32" formatCode="#,##0.0;[Red]\-#,##0.0">
                  <c:v>32.33256351039261</c:v>
                </c:pt>
                <c:pt idx="33" formatCode="#,##0.0;[Red]\-#,##0.0">
                  <c:v>32.444959443800691</c:v>
                </c:pt>
                <c:pt idx="34" formatCode="#,##0.0;[Red]\-#,##0.0">
                  <c:v>24.360535931790498</c:v>
                </c:pt>
                <c:pt idx="35" formatCode="#,##0.0;[Red]\-#,##0.0">
                  <c:v>31.486146095717885</c:v>
                </c:pt>
                <c:pt idx="36" formatCode="#,##0.0;[Red]\-#,##0.0">
                  <c:v>37.086092715231793</c:v>
                </c:pt>
                <c:pt idx="37" formatCode="#,##0.0;[Red]\-#,##0.0">
                  <c:v>32.653061224489797</c:v>
                </c:pt>
                <c:pt idx="38" formatCode="#,##0.0;[Red]\-#,##0.0">
                  <c:v>23.319615912208505</c:v>
                </c:pt>
                <c:pt idx="39" formatCode="#,##0.0;[Red]\-#,##0.0">
                  <c:v>33.430232558139529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76E-4565-9454-EF9DDA323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6479744"/>
        <c:axId val="766481824"/>
      </c:lineChart>
      <c:catAx>
        <c:axId val="194940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94939135"/>
        <c:crosses val="autoZero"/>
        <c:auto val="1"/>
        <c:lblAlgn val="ctr"/>
        <c:lblOffset val="100"/>
        <c:noMultiLvlLbl val="0"/>
      </c:catAx>
      <c:valAx>
        <c:axId val="1949391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94940383"/>
        <c:crosses val="autoZero"/>
        <c:crossBetween val="between"/>
      </c:valAx>
      <c:valAx>
        <c:axId val="76648182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2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766479744"/>
        <c:crosses val="max"/>
        <c:crossBetween val="between"/>
      </c:valAx>
      <c:catAx>
        <c:axId val="766479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664818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2"/>
          <c:order val="0"/>
          <c:tx>
            <c:strRef>
              <c:f>出生!$A$43</c:f>
              <c:strCache>
                <c:ptCount val="1"/>
                <c:pt idx="0">
                  <c:v>15歳未満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出生!$B$41:$M$42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出生!$B$43:$M$43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55-432B-8609-8716438855FF}"/>
            </c:ext>
          </c:extLst>
        </c:ser>
        <c:ser>
          <c:idx val="3"/>
          <c:order val="1"/>
          <c:tx>
            <c:strRef>
              <c:f>出生!$A$44</c:f>
              <c:strCache>
                <c:ptCount val="1"/>
                <c:pt idx="0">
                  <c:v>15～19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出生!$B$41:$M$42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出生!$B$44:$M$44</c:f>
              <c:numCache>
                <c:formatCode>General</c:formatCode>
                <c:ptCount val="12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55-432B-8609-8716438855FF}"/>
            </c:ext>
          </c:extLst>
        </c:ser>
        <c:ser>
          <c:idx val="4"/>
          <c:order val="2"/>
          <c:tx>
            <c:strRef>
              <c:f>出生!$A$45</c:f>
              <c:strCache>
                <c:ptCount val="1"/>
                <c:pt idx="0">
                  <c:v>20～24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55-432B-8609-8716438855F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055-432B-8609-8716438855F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055-432B-8609-8716438855F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055-432B-8609-8716438855F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055-432B-8609-8716438855F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055-432B-8609-8716438855F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055-432B-8609-8716438855FF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055-432B-8609-8716438855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出生!$B$41:$M$42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出生!$B$45:$M$45</c:f>
              <c:numCache>
                <c:formatCode>General</c:formatCode>
                <c:ptCount val="12"/>
                <c:pt idx="0">
                  <c:v>9</c:v>
                </c:pt>
                <c:pt idx="1">
                  <c:v>10</c:v>
                </c:pt>
                <c:pt idx="2">
                  <c:v>7</c:v>
                </c:pt>
                <c:pt idx="3">
                  <c:v>2</c:v>
                </c:pt>
                <c:pt idx="4">
                  <c:v>6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  <c:pt idx="8">
                  <c:v>3</c:v>
                </c:pt>
                <c:pt idx="9">
                  <c:v>2</c:v>
                </c:pt>
                <c:pt idx="10">
                  <c:v>0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055-432B-8609-8716438855FF}"/>
            </c:ext>
          </c:extLst>
        </c:ser>
        <c:ser>
          <c:idx val="5"/>
          <c:order val="3"/>
          <c:tx>
            <c:strRef>
              <c:f>出生!$A$46</c:f>
              <c:strCache>
                <c:ptCount val="1"/>
                <c:pt idx="0">
                  <c:v>25～29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出生!$B$41:$M$42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出生!$B$46:$M$46</c:f>
              <c:numCache>
                <c:formatCode>General</c:formatCode>
                <c:ptCount val="12"/>
                <c:pt idx="0">
                  <c:v>14</c:v>
                </c:pt>
                <c:pt idx="1">
                  <c:v>7</c:v>
                </c:pt>
                <c:pt idx="2">
                  <c:v>7</c:v>
                </c:pt>
                <c:pt idx="3">
                  <c:v>10</c:v>
                </c:pt>
                <c:pt idx="4">
                  <c:v>6</c:v>
                </c:pt>
                <c:pt idx="5">
                  <c:v>9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9</c:v>
                </c:pt>
                <c:pt idx="10">
                  <c:v>5</c:v>
                </c:pt>
                <c:pt idx="1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055-432B-8609-8716438855FF}"/>
            </c:ext>
          </c:extLst>
        </c:ser>
        <c:ser>
          <c:idx val="6"/>
          <c:order val="4"/>
          <c:tx>
            <c:strRef>
              <c:f>出生!$A$47</c:f>
              <c:strCache>
                <c:ptCount val="1"/>
                <c:pt idx="0">
                  <c:v>30～34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出生!$B$41:$M$42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出生!$B$47:$M$47</c:f>
              <c:numCache>
                <c:formatCode>General</c:formatCode>
                <c:ptCount val="12"/>
                <c:pt idx="0">
                  <c:v>6</c:v>
                </c:pt>
                <c:pt idx="1">
                  <c:v>10</c:v>
                </c:pt>
                <c:pt idx="2">
                  <c:v>16</c:v>
                </c:pt>
                <c:pt idx="3">
                  <c:v>7</c:v>
                </c:pt>
                <c:pt idx="4">
                  <c:v>5</c:v>
                </c:pt>
                <c:pt idx="5">
                  <c:v>13</c:v>
                </c:pt>
                <c:pt idx="6">
                  <c:v>7</c:v>
                </c:pt>
                <c:pt idx="7">
                  <c:v>12</c:v>
                </c:pt>
                <c:pt idx="8">
                  <c:v>10</c:v>
                </c:pt>
                <c:pt idx="9">
                  <c:v>8</c:v>
                </c:pt>
                <c:pt idx="10">
                  <c:v>6</c:v>
                </c:pt>
                <c:pt idx="1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055-432B-8609-8716438855FF}"/>
            </c:ext>
          </c:extLst>
        </c:ser>
        <c:ser>
          <c:idx val="7"/>
          <c:order val="5"/>
          <c:tx>
            <c:strRef>
              <c:f>出生!$A$48</c:f>
              <c:strCache>
                <c:ptCount val="1"/>
                <c:pt idx="0">
                  <c:v>35～39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055-432B-8609-8716438855F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055-432B-8609-8716438855F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055-432B-8609-8716438855F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055-432B-8609-8716438855F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055-432B-8609-8716438855F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055-432B-8609-8716438855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出生!$B$41:$M$42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出生!$B$48:$M$48</c:f>
              <c:numCache>
                <c:formatCode>General</c:formatCode>
                <c:ptCount val="12"/>
                <c:pt idx="0">
                  <c:v>2</c:v>
                </c:pt>
                <c:pt idx="1">
                  <c:v>3</c:v>
                </c:pt>
                <c:pt idx="2">
                  <c:v>7</c:v>
                </c:pt>
                <c:pt idx="3">
                  <c:v>4</c:v>
                </c:pt>
                <c:pt idx="4">
                  <c:v>11</c:v>
                </c:pt>
                <c:pt idx="5">
                  <c:v>2</c:v>
                </c:pt>
                <c:pt idx="6">
                  <c:v>4</c:v>
                </c:pt>
                <c:pt idx="7">
                  <c:v>4</c:v>
                </c:pt>
                <c:pt idx="8">
                  <c:v>6</c:v>
                </c:pt>
                <c:pt idx="9">
                  <c:v>5</c:v>
                </c:pt>
                <c:pt idx="10">
                  <c:v>6</c:v>
                </c:pt>
                <c:pt idx="1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7055-432B-8609-8716438855FF}"/>
            </c:ext>
          </c:extLst>
        </c:ser>
        <c:ser>
          <c:idx val="8"/>
          <c:order val="6"/>
          <c:tx>
            <c:strRef>
              <c:f>出生!$A$49</c:f>
              <c:strCache>
                <c:ptCount val="1"/>
                <c:pt idx="0">
                  <c:v>40～44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出生!$B$41:$M$42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出生!$B$49:$M$49</c:f>
              <c:numCache>
                <c:formatCode>General</c:formatCode>
                <c:ptCount val="12"/>
                <c:pt idx="0">
                  <c:v>1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7055-432B-8609-8716438855FF}"/>
            </c:ext>
          </c:extLst>
        </c:ser>
        <c:ser>
          <c:idx val="9"/>
          <c:order val="7"/>
          <c:tx>
            <c:strRef>
              <c:f>出生!$A$50</c:f>
              <c:strCache>
                <c:ptCount val="1"/>
                <c:pt idx="0">
                  <c:v>45～49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出生!$B$41:$M$42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出生!$B$50:$M$50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7055-432B-8609-8716438855FF}"/>
            </c:ext>
          </c:extLst>
        </c:ser>
        <c:ser>
          <c:idx val="10"/>
          <c:order val="8"/>
          <c:tx>
            <c:strRef>
              <c:f>出生!$A$51</c:f>
              <c:strCache>
                <c:ptCount val="1"/>
                <c:pt idx="0">
                  <c:v>50歳以上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出生!$B$41:$M$42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出生!$B$51:$M$51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7055-432B-8609-8716438855FF}"/>
            </c:ext>
          </c:extLst>
        </c:ser>
        <c:ser>
          <c:idx val="11"/>
          <c:order val="9"/>
          <c:tx>
            <c:strRef>
              <c:f>出生!$A$52</c:f>
              <c:strCache>
                <c:ptCount val="1"/>
                <c:pt idx="0">
                  <c:v>不詳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出生!$B$41:$M$42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出生!$B$52:$M$52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7055-432B-8609-8716438855FF}"/>
            </c:ext>
          </c:extLst>
        </c:ser>
        <c:ser>
          <c:idx val="0"/>
          <c:order val="10"/>
          <c:tx>
            <c:strRef>
              <c:f>出生!$A$53</c:f>
              <c:strCache>
                <c:ptCount val="1"/>
                <c:pt idx="0">
                  <c:v>総数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出生!$B$41:$M$42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出生!$B$53:$M$53</c:f>
              <c:numCache>
                <c:formatCode>General</c:formatCode>
                <c:ptCount val="12"/>
                <c:pt idx="0">
                  <c:v>33</c:v>
                </c:pt>
                <c:pt idx="1">
                  <c:v>30</c:v>
                </c:pt>
                <c:pt idx="2">
                  <c:v>39</c:v>
                </c:pt>
                <c:pt idx="3">
                  <c:v>23</c:v>
                </c:pt>
                <c:pt idx="4">
                  <c:v>28</c:v>
                </c:pt>
                <c:pt idx="5">
                  <c:v>28</c:v>
                </c:pt>
                <c:pt idx="6">
                  <c:v>20</c:v>
                </c:pt>
                <c:pt idx="7">
                  <c:v>25</c:v>
                </c:pt>
                <c:pt idx="8">
                  <c:v>28</c:v>
                </c:pt>
                <c:pt idx="9">
                  <c:v>24</c:v>
                </c:pt>
                <c:pt idx="10">
                  <c:v>17</c:v>
                </c:pt>
                <c:pt idx="1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7055-432B-8609-8716438855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5673455"/>
        <c:axId val="345682191"/>
      </c:barChart>
      <c:lineChart>
        <c:grouping val="standard"/>
        <c:varyColors val="0"/>
        <c:ser>
          <c:idx val="12"/>
          <c:order val="11"/>
          <c:tx>
            <c:strRef>
              <c:f>出生!$A$54</c:f>
              <c:strCache>
                <c:ptCount val="1"/>
                <c:pt idx="0">
                  <c:v>合計特殊出生率</c:v>
                </c:pt>
              </c:strCache>
            </c:strRef>
          </c:tx>
          <c:spPr>
            <a:ln w="63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noFill/>
              </a:ln>
              <a:effectLst/>
            </c:spPr>
          </c:marker>
          <c:dLbls>
            <c:numFmt formatCode="#,##0.00_);[Red]\(#,##0.0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出生!$B$41:$M$42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出生!$B$54:$M$54</c:f>
              <c:numCache>
                <c:formatCode>#,##0.00_);[Red]\(#,##0.00\)</c:formatCode>
                <c:ptCount val="12"/>
                <c:pt idx="0">
                  <c:v>1.42</c:v>
                </c:pt>
                <c:pt idx="1">
                  <c:v>1.4</c:v>
                </c:pt>
                <c:pt idx="2">
                  <c:v>1.6</c:v>
                </c:pt>
                <c:pt idx="3">
                  <c:v>1.45</c:v>
                </c:pt>
                <c:pt idx="4">
                  <c:v>1.37</c:v>
                </c:pt>
                <c:pt idx="5">
                  <c:v>1.33</c:v>
                </c:pt>
                <c:pt idx="6">
                  <c:v>1.28</c:v>
                </c:pt>
                <c:pt idx="7">
                  <c:v>1.18</c:v>
                </c:pt>
                <c:pt idx="8">
                  <c:v>1.27</c:v>
                </c:pt>
                <c:pt idx="9">
                  <c:v>1.26</c:v>
                </c:pt>
                <c:pt idx="10">
                  <c:v>1.1499999999999999</c:v>
                </c:pt>
                <c:pt idx="11">
                  <c:v>1.34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7055-432B-8609-8716438855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01031439"/>
        <c:axId val="1901040591"/>
      </c:lineChart>
      <c:catAx>
        <c:axId val="345673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45682191"/>
        <c:crosses val="autoZero"/>
        <c:auto val="1"/>
        <c:lblAlgn val="ctr"/>
        <c:lblOffset val="100"/>
        <c:noMultiLvlLbl val="0"/>
      </c:catAx>
      <c:valAx>
        <c:axId val="345682191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45673455"/>
        <c:crosses val="autoZero"/>
        <c:crossBetween val="between"/>
        <c:majorUnit val="10"/>
      </c:valAx>
      <c:valAx>
        <c:axId val="1901040591"/>
        <c:scaling>
          <c:orientation val="minMax"/>
        </c:scaling>
        <c:delete val="0"/>
        <c:axPos val="r"/>
        <c:numFmt formatCode="#,##0.00_);[Red]\(#,##0.0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901031439"/>
        <c:crosses val="max"/>
        <c:crossBetween val="between"/>
      </c:valAx>
      <c:catAx>
        <c:axId val="190103143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0104059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legendEntry>
        <c:idx val="1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保育園児数!$B$3:$W$3</c:f>
              <c:strCache>
                <c:ptCount val="22"/>
                <c:pt idx="0">
                  <c:v>H8(1996)</c:v>
                </c:pt>
                <c:pt idx="1">
                  <c:v>H9(1997)</c:v>
                </c:pt>
                <c:pt idx="2">
                  <c:v>H10(1998)</c:v>
                </c:pt>
                <c:pt idx="3">
                  <c:v>H11(1999)</c:v>
                </c:pt>
                <c:pt idx="4">
                  <c:v>H12(2000)</c:v>
                </c:pt>
                <c:pt idx="5">
                  <c:v>H13(2001)</c:v>
                </c:pt>
                <c:pt idx="6">
                  <c:v>H14(2002)</c:v>
                </c:pt>
                <c:pt idx="7">
                  <c:v>H15(2003)</c:v>
                </c:pt>
                <c:pt idx="8">
                  <c:v>H16(2004)</c:v>
                </c:pt>
                <c:pt idx="9">
                  <c:v>H17(2005)</c:v>
                </c:pt>
                <c:pt idx="10">
                  <c:v>H18(2006)</c:v>
                </c:pt>
                <c:pt idx="11">
                  <c:v>H19(2007)</c:v>
                </c:pt>
                <c:pt idx="12">
                  <c:v>H20(2008)</c:v>
                </c:pt>
                <c:pt idx="13">
                  <c:v>H21(2009)</c:v>
                </c:pt>
                <c:pt idx="14">
                  <c:v>H22(2010)</c:v>
                </c:pt>
                <c:pt idx="15">
                  <c:v>H23(2011)</c:v>
                </c:pt>
                <c:pt idx="16">
                  <c:v>H24(2012)</c:v>
                </c:pt>
                <c:pt idx="17">
                  <c:v>H25(2013)</c:v>
                </c:pt>
                <c:pt idx="18">
                  <c:v>H26(2014)</c:v>
                </c:pt>
                <c:pt idx="19">
                  <c:v>H27(2015)</c:v>
                </c:pt>
                <c:pt idx="20">
                  <c:v>H28(2016)</c:v>
                </c:pt>
                <c:pt idx="21">
                  <c:v>H29(2017)</c:v>
                </c:pt>
              </c:strCache>
            </c:strRef>
          </c:cat>
          <c:val>
            <c:numRef>
              <c:f>保育園児数!$B$4:$W$4</c:f>
              <c:numCache>
                <c:formatCode>#,##0_);[Red]\(#,##0\)</c:formatCode>
                <c:ptCount val="22"/>
                <c:pt idx="0">
                  <c:v>109</c:v>
                </c:pt>
                <c:pt idx="1">
                  <c:v>117</c:v>
                </c:pt>
                <c:pt idx="2">
                  <c:v>112</c:v>
                </c:pt>
                <c:pt idx="3">
                  <c:v>107</c:v>
                </c:pt>
                <c:pt idx="4">
                  <c:v>92</c:v>
                </c:pt>
                <c:pt idx="5">
                  <c:v>93</c:v>
                </c:pt>
                <c:pt idx="6">
                  <c:v>151</c:v>
                </c:pt>
                <c:pt idx="7">
                  <c:v>154</c:v>
                </c:pt>
                <c:pt idx="8">
                  <c:v>154</c:v>
                </c:pt>
                <c:pt idx="9">
                  <c:v>148</c:v>
                </c:pt>
                <c:pt idx="10">
                  <c:v>145</c:v>
                </c:pt>
                <c:pt idx="11">
                  <c:v>140</c:v>
                </c:pt>
                <c:pt idx="12">
                  <c:v>142</c:v>
                </c:pt>
                <c:pt idx="13">
                  <c:v>137</c:v>
                </c:pt>
                <c:pt idx="14">
                  <c:v>139</c:v>
                </c:pt>
                <c:pt idx="15">
                  <c:v>142</c:v>
                </c:pt>
                <c:pt idx="16">
                  <c:v>130</c:v>
                </c:pt>
                <c:pt idx="17">
                  <c:v>135</c:v>
                </c:pt>
                <c:pt idx="18">
                  <c:v>124</c:v>
                </c:pt>
                <c:pt idx="19">
                  <c:v>126</c:v>
                </c:pt>
                <c:pt idx="20">
                  <c:v>120</c:v>
                </c:pt>
                <c:pt idx="21">
                  <c:v>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5C-4BDC-80E8-8CD9C74BD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3648912"/>
        <c:axId val="1393632688"/>
      </c:barChart>
      <c:catAx>
        <c:axId val="139364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93632688"/>
        <c:crosses val="autoZero"/>
        <c:auto val="1"/>
        <c:lblAlgn val="ctr"/>
        <c:lblOffset val="100"/>
        <c:noMultiLvlLbl val="0"/>
      </c:catAx>
      <c:valAx>
        <c:axId val="1393632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93648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児童生徒数!$C$25</c:f>
              <c:strCache>
                <c:ptCount val="1"/>
                <c:pt idx="0">
                  <c:v>計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児童生徒数!$D$17:$AP$17</c:f>
              <c:strCache>
                <c:ptCount val="39"/>
                <c:pt idx="0">
                  <c:v>S55(1980)</c:v>
                </c:pt>
                <c:pt idx="1">
                  <c:v>S56(1981)</c:v>
                </c:pt>
                <c:pt idx="2">
                  <c:v>S57(1982)</c:v>
                </c:pt>
                <c:pt idx="3">
                  <c:v>S58(1983)</c:v>
                </c:pt>
                <c:pt idx="4">
                  <c:v>S59(1984)</c:v>
                </c:pt>
                <c:pt idx="5">
                  <c:v>S60(1985)</c:v>
                </c:pt>
                <c:pt idx="6">
                  <c:v>S61(1986)</c:v>
                </c:pt>
                <c:pt idx="7">
                  <c:v>S62(1987)</c:v>
                </c:pt>
                <c:pt idx="8">
                  <c:v>S63(1988)</c:v>
                </c:pt>
                <c:pt idx="9">
                  <c:v>H1(1989)</c:v>
                </c:pt>
                <c:pt idx="10">
                  <c:v>H2(1990)</c:v>
                </c:pt>
                <c:pt idx="11">
                  <c:v>H3(1991)</c:v>
                </c:pt>
                <c:pt idx="12">
                  <c:v>H4(1992)</c:v>
                </c:pt>
                <c:pt idx="13">
                  <c:v>H5(1993)</c:v>
                </c:pt>
                <c:pt idx="14">
                  <c:v>H6(1994)</c:v>
                </c:pt>
                <c:pt idx="15">
                  <c:v>H7(1995)</c:v>
                </c:pt>
                <c:pt idx="16">
                  <c:v>H8(1996)</c:v>
                </c:pt>
                <c:pt idx="17">
                  <c:v>H9(1997)</c:v>
                </c:pt>
                <c:pt idx="18">
                  <c:v>H10(1998)</c:v>
                </c:pt>
                <c:pt idx="19">
                  <c:v>H11(1999)</c:v>
                </c:pt>
                <c:pt idx="20">
                  <c:v>H12(2000)</c:v>
                </c:pt>
                <c:pt idx="21">
                  <c:v>H13(2001)</c:v>
                </c:pt>
                <c:pt idx="22">
                  <c:v>H14(2002)</c:v>
                </c:pt>
                <c:pt idx="23">
                  <c:v>H15(2003)</c:v>
                </c:pt>
                <c:pt idx="24">
                  <c:v>H16(2004)</c:v>
                </c:pt>
                <c:pt idx="25">
                  <c:v>H17(2005)</c:v>
                </c:pt>
                <c:pt idx="26">
                  <c:v>H18(2006)</c:v>
                </c:pt>
                <c:pt idx="27">
                  <c:v>H19(2007)</c:v>
                </c:pt>
                <c:pt idx="28">
                  <c:v>H20(2008)</c:v>
                </c:pt>
                <c:pt idx="29">
                  <c:v>H21(2009)</c:v>
                </c:pt>
                <c:pt idx="30">
                  <c:v>H22(2010)</c:v>
                </c:pt>
                <c:pt idx="31">
                  <c:v>H23(2011)</c:v>
                </c:pt>
                <c:pt idx="32">
                  <c:v>H24(2012)</c:v>
                </c:pt>
                <c:pt idx="33">
                  <c:v>H25(2013)</c:v>
                </c:pt>
                <c:pt idx="34">
                  <c:v>H26(2014)</c:v>
                </c:pt>
                <c:pt idx="35">
                  <c:v>H27(2015)</c:v>
                </c:pt>
                <c:pt idx="36">
                  <c:v>H28(2016)</c:v>
                </c:pt>
                <c:pt idx="37">
                  <c:v>H29(2017)</c:v>
                </c:pt>
                <c:pt idx="38">
                  <c:v>H30(2018)</c:v>
                </c:pt>
              </c:strCache>
            </c:strRef>
          </c:cat>
          <c:val>
            <c:numRef>
              <c:f>児童生徒数!$D$25:$AP$25</c:f>
              <c:numCache>
                <c:formatCode>#,##0_);[Red]\(#,##0\)</c:formatCode>
                <c:ptCount val="39"/>
                <c:pt idx="0">
                  <c:v>757</c:v>
                </c:pt>
                <c:pt idx="1">
                  <c:v>736</c:v>
                </c:pt>
                <c:pt idx="2">
                  <c:v>719</c:v>
                </c:pt>
                <c:pt idx="3">
                  <c:v>688</c:v>
                </c:pt>
                <c:pt idx="4">
                  <c:v>682</c:v>
                </c:pt>
                <c:pt idx="5">
                  <c:v>656</c:v>
                </c:pt>
                <c:pt idx="6">
                  <c:v>614</c:v>
                </c:pt>
                <c:pt idx="7">
                  <c:v>593</c:v>
                </c:pt>
                <c:pt idx="8">
                  <c:v>541</c:v>
                </c:pt>
                <c:pt idx="9">
                  <c:v>540</c:v>
                </c:pt>
                <c:pt idx="10">
                  <c:v>546</c:v>
                </c:pt>
                <c:pt idx="11">
                  <c:v>528</c:v>
                </c:pt>
                <c:pt idx="12">
                  <c:v>536</c:v>
                </c:pt>
                <c:pt idx="13">
                  <c:v>511</c:v>
                </c:pt>
                <c:pt idx="14">
                  <c:v>523</c:v>
                </c:pt>
                <c:pt idx="15">
                  <c:v>510</c:v>
                </c:pt>
                <c:pt idx="16">
                  <c:v>476</c:v>
                </c:pt>
                <c:pt idx="17">
                  <c:v>454</c:v>
                </c:pt>
                <c:pt idx="18">
                  <c:v>432</c:v>
                </c:pt>
                <c:pt idx="19">
                  <c:v>430</c:v>
                </c:pt>
                <c:pt idx="20">
                  <c:v>406</c:v>
                </c:pt>
                <c:pt idx="21">
                  <c:v>371</c:v>
                </c:pt>
                <c:pt idx="22">
                  <c:v>353</c:v>
                </c:pt>
                <c:pt idx="23">
                  <c:v>332</c:v>
                </c:pt>
                <c:pt idx="24">
                  <c:v>296</c:v>
                </c:pt>
                <c:pt idx="25">
                  <c:v>287</c:v>
                </c:pt>
                <c:pt idx="26">
                  <c:v>257</c:v>
                </c:pt>
                <c:pt idx="27">
                  <c:v>254</c:v>
                </c:pt>
                <c:pt idx="28">
                  <c:v>244</c:v>
                </c:pt>
                <c:pt idx="29">
                  <c:v>250</c:v>
                </c:pt>
                <c:pt idx="30">
                  <c:v>251</c:v>
                </c:pt>
                <c:pt idx="31">
                  <c:v>245</c:v>
                </c:pt>
                <c:pt idx="32">
                  <c:v>265</c:v>
                </c:pt>
                <c:pt idx="33">
                  <c:v>226</c:v>
                </c:pt>
                <c:pt idx="34">
                  <c:v>223</c:v>
                </c:pt>
                <c:pt idx="35">
                  <c:v>216</c:v>
                </c:pt>
                <c:pt idx="36">
                  <c:v>214</c:v>
                </c:pt>
                <c:pt idx="37">
                  <c:v>199</c:v>
                </c:pt>
                <c:pt idx="38">
                  <c:v>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75-4065-A51A-AF52B07502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3935311"/>
        <c:axId val="1243939055"/>
      </c:barChart>
      <c:catAx>
        <c:axId val="1243935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243939055"/>
        <c:crosses val="autoZero"/>
        <c:auto val="1"/>
        <c:lblAlgn val="ctr"/>
        <c:lblOffset val="100"/>
        <c:noMultiLvlLbl val="0"/>
      </c:catAx>
      <c:valAx>
        <c:axId val="1243939055"/>
        <c:scaling>
          <c:orientation val="minMax"/>
          <c:max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2439353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児童生徒数!$C$43</c:f>
              <c:strCache>
                <c:ptCount val="1"/>
                <c:pt idx="0">
                  <c:v>計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児童生徒数!$D$38:$AP$38</c:f>
              <c:strCache>
                <c:ptCount val="39"/>
                <c:pt idx="0">
                  <c:v>S55(1980)</c:v>
                </c:pt>
                <c:pt idx="1">
                  <c:v>S56(1981)</c:v>
                </c:pt>
                <c:pt idx="2">
                  <c:v>S57(1982)</c:v>
                </c:pt>
                <c:pt idx="3">
                  <c:v>S58(1983)</c:v>
                </c:pt>
                <c:pt idx="4">
                  <c:v>S59(1984)</c:v>
                </c:pt>
                <c:pt idx="5">
                  <c:v>S60(1985)</c:v>
                </c:pt>
                <c:pt idx="6">
                  <c:v>S61(1986)</c:v>
                </c:pt>
                <c:pt idx="7">
                  <c:v>S62(1987)</c:v>
                </c:pt>
                <c:pt idx="8">
                  <c:v>S63(1988)</c:v>
                </c:pt>
                <c:pt idx="9">
                  <c:v>H1(1989)</c:v>
                </c:pt>
                <c:pt idx="10">
                  <c:v>H2(1990)</c:v>
                </c:pt>
                <c:pt idx="11">
                  <c:v>H3(1991)</c:v>
                </c:pt>
                <c:pt idx="12">
                  <c:v>H4(1992)</c:v>
                </c:pt>
                <c:pt idx="13">
                  <c:v>H5(1993)</c:v>
                </c:pt>
                <c:pt idx="14">
                  <c:v>H6(1994)</c:v>
                </c:pt>
                <c:pt idx="15">
                  <c:v>H7(1995)</c:v>
                </c:pt>
                <c:pt idx="16">
                  <c:v>H8(1996)</c:v>
                </c:pt>
                <c:pt idx="17">
                  <c:v>H9(1997)</c:v>
                </c:pt>
                <c:pt idx="18">
                  <c:v>H10(1998)</c:v>
                </c:pt>
                <c:pt idx="19">
                  <c:v>H11(1999)</c:v>
                </c:pt>
                <c:pt idx="20">
                  <c:v>H12(2000)</c:v>
                </c:pt>
                <c:pt idx="21">
                  <c:v>H13(2001)</c:v>
                </c:pt>
                <c:pt idx="22">
                  <c:v>H14(2002)</c:v>
                </c:pt>
                <c:pt idx="23">
                  <c:v>H15(2003)</c:v>
                </c:pt>
                <c:pt idx="24">
                  <c:v>H16(2004)</c:v>
                </c:pt>
                <c:pt idx="25">
                  <c:v>H17(2005)</c:v>
                </c:pt>
                <c:pt idx="26">
                  <c:v>H18(2006)</c:v>
                </c:pt>
                <c:pt idx="27">
                  <c:v>H19(2007)</c:v>
                </c:pt>
                <c:pt idx="28">
                  <c:v>H20(2008)</c:v>
                </c:pt>
                <c:pt idx="29">
                  <c:v>H21(2009)</c:v>
                </c:pt>
                <c:pt idx="30">
                  <c:v>H22(2010)</c:v>
                </c:pt>
                <c:pt idx="31">
                  <c:v>H23(2011)</c:v>
                </c:pt>
                <c:pt idx="32">
                  <c:v>H24(2012)</c:v>
                </c:pt>
                <c:pt idx="33">
                  <c:v>H25(2013)</c:v>
                </c:pt>
                <c:pt idx="34">
                  <c:v>H26(2014)</c:v>
                </c:pt>
                <c:pt idx="35">
                  <c:v>H27(2015)</c:v>
                </c:pt>
                <c:pt idx="36">
                  <c:v>H28(2016)</c:v>
                </c:pt>
                <c:pt idx="37">
                  <c:v>H29(2017)</c:v>
                </c:pt>
                <c:pt idx="38">
                  <c:v>H30(2018)</c:v>
                </c:pt>
              </c:strCache>
            </c:strRef>
          </c:cat>
          <c:val>
            <c:numRef>
              <c:f>児童生徒数!$D$43:$AP$43</c:f>
              <c:numCache>
                <c:formatCode>#,##0_);[Red]\(#,##0\)</c:formatCode>
                <c:ptCount val="39"/>
                <c:pt idx="0">
                  <c:v>474</c:v>
                </c:pt>
                <c:pt idx="1">
                  <c:v>446</c:v>
                </c:pt>
                <c:pt idx="2">
                  <c:v>436</c:v>
                </c:pt>
                <c:pt idx="3">
                  <c:v>406</c:v>
                </c:pt>
                <c:pt idx="4">
                  <c:v>363</c:v>
                </c:pt>
                <c:pt idx="5">
                  <c:v>347</c:v>
                </c:pt>
                <c:pt idx="6">
                  <c:v>348</c:v>
                </c:pt>
                <c:pt idx="7">
                  <c:v>366</c:v>
                </c:pt>
                <c:pt idx="8">
                  <c:v>363</c:v>
                </c:pt>
                <c:pt idx="9">
                  <c:v>335</c:v>
                </c:pt>
                <c:pt idx="10">
                  <c:v>313</c:v>
                </c:pt>
                <c:pt idx="11">
                  <c:v>294</c:v>
                </c:pt>
                <c:pt idx="12">
                  <c:v>274</c:v>
                </c:pt>
                <c:pt idx="13">
                  <c:v>267</c:v>
                </c:pt>
                <c:pt idx="14">
                  <c:v>245</c:v>
                </c:pt>
                <c:pt idx="15">
                  <c:v>262</c:v>
                </c:pt>
                <c:pt idx="16">
                  <c:v>279</c:v>
                </c:pt>
                <c:pt idx="17">
                  <c:v>285</c:v>
                </c:pt>
                <c:pt idx="18">
                  <c:v>284</c:v>
                </c:pt>
                <c:pt idx="19">
                  <c:v>241</c:v>
                </c:pt>
                <c:pt idx="20">
                  <c:v>239</c:v>
                </c:pt>
                <c:pt idx="21">
                  <c:v>230</c:v>
                </c:pt>
                <c:pt idx="22">
                  <c:v>238</c:v>
                </c:pt>
                <c:pt idx="23">
                  <c:v>219</c:v>
                </c:pt>
                <c:pt idx="24">
                  <c:v>203</c:v>
                </c:pt>
                <c:pt idx="25">
                  <c:v>188</c:v>
                </c:pt>
                <c:pt idx="26">
                  <c:v>188</c:v>
                </c:pt>
                <c:pt idx="27">
                  <c:v>167</c:v>
                </c:pt>
                <c:pt idx="28">
                  <c:v>159</c:v>
                </c:pt>
                <c:pt idx="29">
                  <c:v>136</c:v>
                </c:pt>
                <c:pt idx="30">
                  <c:v>123</c:v>
                </c:pt>
                <c:pt idx="31">
                  <c:v>132</c:v>
                </c:pt>
                <c:pt idx="32">
                  <c:v>131</c:v>
                </c:pt>
                <c:pt idx="33">
                  <c:v>139</c:v>
                </c:pt>
                <c:pt idx="34">
                  <c:v>118</c:v>
                </c:pt>
                <c:pt idx="35">
                  <c:v>123</c:v>
                </c:pt>
                <c:pt idx="36">
                  <c:v>111</c:v>
                </c:pt>
                <c:pt idx="37">
                  <c:v>110</c:v>
                </c:pt>
                <c:pt idx="38">
                  <c:v>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CC-4340-9C7C-52A346DB15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6512608"/>
        <c:axId val="766526336"/>
      </c:barChart>
      <c:catAx>
        <c:axId val="766512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766526336"/>
        <c:crosses val="autoZero"/>
        <c:auto val="1"/>
        <c:lblAlgn val="ctr"/>
        <c:lblOffset val="100"/>
        <c:noMultiLvlLbl val="0"/>
      </c:catAx>
      <c:valAx>
        <c:axId val="766526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766512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児童生徒数!$C$60</c:f>
              <c:strCache>
                <c:ptCount val="1"/>
                <c:pt idx="0">
                  <c:v>計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児童生徒数!$D$56:$AP$56</c:f>
              <c:strCache>
                <c:ptCount val="39"/>
                <c:pt idx="0">
                  <c:v>S55(1980)</c:v>
                </c:pt>
                <c:pt idx="1">
                  <c:v>S56(1981)</c:v>
                </c:pt>
                <c:pt idx="2">
                  <c:v>S57(1982)</c:v>
                </c:pt>
                <c:pt idx="3">
                  <c:v>S58(1983)</c:v>
                </c:pt>
                <c:pt idx="4">
                  <c:v>S59(1984)</c:v>
                </c:pt>
                <c:pt idx="5">
                  <c:v>S60(1985)</c:v>
                </c:pt>
                <c:pt idx="6">
                  <c:v>S61(1986)</c:v>
                </c:pt>
                <c:pt idx="7">
                  <c:v>S62(1987)</c:v>
                </c:pt>
                <c:pt idx="8">
                  <c:v>S63(1988)</c:v>
                </c:pt>
                <c:pt idx="9">
                  <c:v>H1(1989)</c:v>
                </c:pt>
                <c:pt idx="10">
                  <c:v>H2(1990)</c:v>
                </c:pt>
                <c:pt idx="11">
                  <c:v>H3(1991)</c:v>
                </c:pt>
                <c:pt idx="12">
                  <c:v>H4(1992)</c:v>
                </c:pt>
                <c:pt idx="13">
                  <c:v>H5(1993)</c:v>
                </c:pt>
                <c:pt idx="14">
                  <c:v>H6(1994)</c:v>
                </c:pt>
                <c:pt idx="15">
                  <c:v>H7(1995)</c:v>
                </c:pt>
                <c:pt idx="16">
                  <c:v>H8(1996)</c:v>
                </c:pt>
                <c:pt idx="17">
                  <c:v>H9(1997)</c:v>
                </c:pt>
                <c:pt idx="18">
                  <c:v>H10(1998)</c:v>
                </c:pt>
                <c:pt idx="19">
                  <c:v>H11(1999)</c:v>
                </c:pt>
                <c:pt idx="20">
                  <c:v>H12(2000)</c:v>
                </c:pt>
                <c:pt idx="21">
                  <c:v>H13(2001)</c:v>
                </c:pt>
                <c:pt idx="22">
                  <c:v>H14(2002)</c:v>
                </c:pt>
                <c:pt idx="23">
                  <c:v>H15(2003)</c:v>
                </c:pt>
                <c:pt idx="24">
                  <c:v>H16(2004)</c:v>
                </c:pt>
                <c:pt idx="25">
                  <c:v>H17(2005)</c:v>
                </c:pt>
                <c:pt idx="26">
                  <c:v>H18(2006)</c:v>
                </c:pt>
                <c:pt idx="27">
                  <c:v>H19(2007)</c:v>
                </c:pt>
                <c:pt idx="28">
                  <c:v>H20(2008)</c:v>
                </c:pt>
                <c:pt idx="29">
                  <c:v>H21(2009)</c:v>
                </c:pt>
                <c:pt idx="30">
                  <c:v>H22(2010)</c:v>
                </c:pt>
                <c:pt idx="31">
                  <c:v>H23(2011)</c:v>
                </c:pt>
                <c:pt idx="32">
                  <c:v>H24(2012)</c:v>
                </c:pt>
                <c:pt idx="33">
                  <c:v>H25(2013)</c:v>
                </c:pt>
                <c:pt idx="34">
                  <c:v>H26(2014)</c:v>
                </c:pt>
                <c:pt idx="35">
                  <c:v>H27(2015)</c:v>
                </c:pt>
                <c:pt idx="36">
                  <c:v>H28(2016)</c:v>
                </c:pt>
                <c:pt idx="37">
                  <c:v>H29(2017)</c:v>
                </c:pt>
                <c:pt idx="38">
                  <c:v>H30(2018)</c:v>
                </c:pt>
              </c:strCache>
            </c:strRef>
          </c:cat>
          <c:val>
            <c:numRef>
              <c:f>児童生徒数!$D$60:$AP$60</c:f>
              <c:numCache>
                <c:formatCode>#,##0_);[Red]\(#,##0\)</c:formatCode>
                <c:ptCount val="39"/>
                <c:pt idx="0">
                  <c:v>547</c:v>
                </c:pt>
                <c:pt idx="1">
                  <c:v>556</c:v>
                </c:pt>
                <c:pt idx="2">
                  <c:v>499</c:v>
                </c:pt>
                <c:pt idx="3">
                  <c:v>441</c:v>
                </c:pt>
                <c:pt idx="4">
                  <c:v>387</c:v>
                </c:pt>
                <c:pt idx="5">
                  <c:v>385</c:v>
                </c:pt>
                <c:pt idx="6">
                  <c:v>353</c:v>
                </c:pt>
                <c:pt idx="7">
                  <c:v>305</c:v>
                </c:pt>
                <c:pt idx="8">
                  <c:v>266</c:v>
                </c:pt>
                <c:pt idx="9">
                  <c:v>254</c:v>
                </c:pt>
                <c:pt idx="10">
                  <c:v>253</c:v>
                </c:pt>
                <c:pt idx="11">
                  <c:v>253</c:v>
                </c:pt>
                <c:pt idx="12">
                  <c:v>266</c:v>
                </c:pt>
                <c:pt idx="13">
                  <c:v>266</c:v>
                </c:pt>
                <c:pt idx="14">
                  <c:v>244</c:v>
                </c:pt>
                <c:pt idx="15">
                  <c:v>236</c:v>
                </c:pt>
                <c:pt idx="16">
                  <c:v>240</c:v>
                </c:pt>
                <c:pt idx="17">
                  <c:v>227</c:v>
                </c:pt>
                <c:pt idx="18">
                  <c:v>238</c:v>
                </c:pt>
                <c:pt idx="19">
                  <c:v>220</c:v>
                </c:pt>
                <c:pt idx="20">
                  <c:v>222</c:v>
                </c:pt>
                <c:pt idx="21">
                  <c:v>208</c:v>
                </c:pt>
                <c:pt idx="22">
                  <c:v>191</c:v>
                </c:pt>
                <c:pt idx="23">
                  <c:v>195</c:v>
                </c:pt>
                <c:pt idx="24">
                  <c:v>187</c:v>
                </c:pt>
                <c:pt idx="25">
                  <c:v>184</c:v>
                </c:pt>
                <c:pt idx="26">
                  <c:v>182</c:v>
                </c:pt>
                <c:pt idx="27">
                  <c:v>197</c:v>
                </c:pt>
                <c:pt idx="28">
                  <c:v>219</c:v>
                </c:pt>
                <c:pt idx="29">
                  <c:v>195</c:v>
                </c:pt>
                <c:pt idx="30">
                  <c:v>184</c:v>
                </c:pt>
                <c:pt idx="31">
                  <c:v>145</c:v>
                </c:pt>
                <c:pt idx="32">
                  <c:v>124</c:v>
                </c:pt>
                <c:pt idx="33">
                  <c:v>90</c:v>
                </c:pt>
                <c:pt idx="34">
                  <c:v>100</c:v>
                </c:pt>
                <c:pt idx="35">
                  <c:v>108</c:v>
                </c:pt>
                <c:pt idx="36">
                  <c:v>108</c:v>
                </c:pt>
                <c:pt idx="37">
                  <c:v>103</c:v>
                </c:pt>
                <c:pt idx="38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C4-4510-ABC0-9C6CA2F5F7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75451168"/>
        <c:axId val="1275445760"/>
      </c:barChart>
      <c:catAx>
        <c:axId val="1275451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275445760"/>
        <c:crosses val="autoZero"/>
        <c:auto val="1"/>
        <c:lblAlgn val="ctr"/>
        <c:lblOffset val="100"/>
        <c:noMultiLvlLbl val="0"/>
      </c:catAx>
      <c:valAx>
        <c:axId val="1275445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275451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卒業後の進路!$B$18</c:f>
              <c:strCache>
                <c:ptCount val="1"/>
                <c:pt idx="0">
                  <c:v>高等学校等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卒業後の進路!$C$16:$H$17</c:f>
              <c:multiLvlStrCache>
                <c:ptCount val="6"/>
                <c:lvl>
                  <c:pt idx="0">
                    <c:v>2013</c:v>
                  </c:pt>
                  <c:pt idx="1">
                    <c:v>2014</c:v>
                  </c:pt>
                  <c:pt idx="2">
                    <c:v>2015</c:v>
                  </c:pt>
                  <c:pt idx="3">
                    <c:v>2016</c:v>
                  </c:pt>
                  <c:pt idx="4">
                    <c:v>2017</c:v>
                  </c:pt>
                  <c:pt idx="5">
                    <c:v>2018</c:v>
                  </c:pt>
                </c:lvl>
                <c:lvl>
                  <c:pt idx="0">
                    <c:v>H25</c:v>
                  </c:pt>
                  <c:pt idx="1">
                    <c:v>H26</c:v>
                  </c:pt>
                  <c:pt idx="2">
                    <c:v>H27</c:v>
                  </c:pt>
                  <c:pt idx="3">
                    <c:v>H28</c:v>
                  </c:pt>
                  <c:pt idx="4">
                    <c:v>H29</c:v>
                  </c:pt>
                  <c:pt idx="5">
                    <c:v>H30</c:v>
                  </c:pt>
                </c:lvl>
              </c:multiLvlStrCache>
            </c:multiLvlStrRef>
          </c:cat>
          <c:val>
            <c:numRef>
              <c:f>卒業後の進路!$C$18:$H$18</c:f>
              <c:numCache>
                <c:formatCode>General</c:formatCode>
                <c:ptCount val="6"/>
                <c:pt idx="0">
                  <c:v>37</c:v>
                </c:pt>
                <c:pt idx="1">
                  <c:v>57</c:v>
                </c:pt>
                <c:pt idx="2">
                  <c:v>34</c:v>
                </c:pt>
                <c:pt idx="3">
                  <c:v>48</c:v>
                </c:pt>
                <c:pt idx="4">
                  <c:v>37</c:v>
                </c:pt>
                <c:pt idx="5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C0-4E05-8637-7A4FA626BBA6}"/>
            </c:ext>
          </c:extLst>
        </c:ser>
        <c:ser>
          <c:idx val="1"/>
          <c:order val="1"/>
          <c:tx>
            <c:strRef>
              <c:f>卒業後の進路!$B$19</c:f>
              <c:strCache>
                <c:ptCount val="1"/>
                <c:pt idx="0">
                  <c:v>専修学校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卒業後の進路!$C$16:$H$17</c:f>
              <c:multiLvlStrCache>
                <c:ptCount val="6"/>
                <c:lvl>
                  <c:pt idx="0">
                    <c:v>2013</c:v>
                  </c:pt>
                  <c:pt idx="1">
                    <c:v>2014</c:v>
                  </c:pt>
                  <c:pt idx="2">
                    <c:v>2015</c:v>
                  </c:pt>
                  <c:pt idx="3">
                    <c:v>2016</c:v>
                  </c:pt>
                  <c:pt idx="4">
                    <c:v>2017</c:v>
                  </c:pt>
                  <c:pt idx="5">
                    <c:v>2018</c:v>
                  </c:pt>
                </c:lvl>
                <c:lvl>
                  <c:pt idx="0">
                    <c:v>H25</c:v>
                  </c:pt>
                  <c:pt idx="1">
                    <c:v>H26</c:v>
                  </c:pt>
                  <c:pt idx="2">
                    <c:v>H27</c:v>
                  </c:pt>
                  <c:pt idx="3">
                    <c:v>H28</c:v>
                  </c:pt>
                  <c:pt idx="4">
                    <c:v>H29</c:v>
                  </c:pt>
                  <c:pt idx="5">
                    <c:v>H30</c:v>
                  </c:pt>
                </c:lvl>
              </c:multiLvlStrCache>
            </c:multiLvlStrRef>
          </c:cat>
          <c:val>
            <c:numRef>
              <c:f>卒業後の進路!$C$19:$H$19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C0-4E05-8637-7A4FA626BBA6}"/>
            </c:ext>
          </c:extLst>
        </c:ser>
        <c:ser>
          <c:idx val="2"/>
          <c:order val="2"/>
          <c:tx>
            <c:strRef>
              <c:f>卒業後の進路!$B$20</c:f>
              <c:strCache>
                <c:ptCount val="1"/>
                <c:pt idx="0">
                  <c:v>就職者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卒業後の進路!$C$16:$H$17</c:f>
              <c:multiLvlStrCache>
                <c:ptCount val="6"/>
                <c:lvl>
                  <c:pt idx="0">
                    <c:v>2013</c:v>
                  </c:pt>
                  <c:pt idx="1">
                    <c:v>2014</c:v>
                  </c:pt>
                  <c:pt idx="2">
                    <c:v>2015</c:v>
                  </c:pt>
                  <c:pt idx="3">
                    <c:v>2016</c:v>
                  </c:pt>
                  <c:pt idx="4">
                    <c:v>2017</c:v>
                  </c:pt>
                  <c:pt idx="5">
                    <c:v>2018</c:v>
                  </c:pt>
                </c:lvl>
                <c:lvl>
                  <c:pt idx="0">
                    <c:v>H25</c:v>
                  </c:pt>
                  <c:pt idx="1">
                    <c:v>H26</c:v>
                  </c:pt>
                  <c:pt idx="2">
                    <c:v>H27</c:v>
                  </c:pt>
                  <c:pt idx="3">
                    <c:v>H28</c:v>
                  </c:pt>
                  <c:pt idx="4">
                    <c:v>H29</c:v>
                  </c:pt>
                  <c:pt idx="5">
                    <c:v>H30</c:v>
                  </c:pt>
                </c:lvl>
              </c:multiLvlStrCache>
            </c:multiLvlStrRef>
          </c:cat>
          <c:val>
            <c:numRef>
              <c:f>卒業後の進路!$C$20:$H$20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C0-4E05-8637-7A4FA626BBA6}"/>
            </c:ext>
          </c:extLst>
        </c:ser>
        <c:ser>
          <c:idx val="3"/>
          <c:order val="3"/>
          <c:tx>
            <c:strRef>
              <c:f>卒業後の進路!$B$21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卒業後の進路!$C$16:$H$17</c:f>
              <c:multiLvlStrCache>
                <c:ptCount val="6"/>
                <c:lvl>
                  <c:pt idx="0">
                    <c:v>2013</c:v>
                  </c:pt>
                  <c:pt idx="1">
                    <c:v>2014</c:v>
                  </c:pt>
                  <c:pt idx="2">
                    <c:v>2015</c:v>
                  </c:pt>
                  <c:pt idx="3">
                    <c:v>2016</c:v>
                  </c:pt>
                  <c:pt idx="4">
                    <c:v>2017</c:v>
                  </c:pt>
                  <c:pt idx="5">
                    <c:v>2018</c:v>
                  </c:pt>
                </c:lvl>
                <c:lvl>
                  <c:pt idx="0">
                    <c:v>H25</c:v>
                  </c:pt>
                  <c:pt idx="1">
                    <c:v>H26</c:v>
                  </c:pt>
                  <c:pt idx="2">
                    <c:v>H27</c:v>
                  </c:pt>
                  <c:pt idx="3">
                    <c:v>H28</c:v>
                  </c:pt>
                  <c:pt idx="4">
                    <c:v>H29</c:v>
                  </c:pt>
                  <c:pt idx="5">
                    <c:v>H30</c:v>
                  </c:pt>
                </c:lvl>
              </c:multiLvlStrCache>
            </c:multiLvlStrRef>
          </c:cat>
          <c:val>
            <c:numRef>
              <c:f>卒業後の進路!$C$21:$H$21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C0-4E05-8637-7A4FA626BBA6}"/>
            </c:ext>
          </c:extLst>
        </c:ser>
        <c:ser>
          <c:idx val="4"/>
          <c:order val="4"/>
          <c:tx>
            <c:strRef>
              <c:f>卒業後の進路!$B$22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卒業後の進路!$C$16:$H$17</c:f>
              <c:multiLvlStrCache>
                <c:ptCount val="6"/>
                <c:lvl>
                  <c:pt idx="0">
                    <c:v>2013</c:v>
                  </c:pt>
                  <c:pt idx="1">
                    <c:v>2014</c:v>
                  </c:pt>
                  <c:pt idx="2">
                    <c:v>2015</c:v>
                  </c:pt>
                  <c:pt idx="3">
                    <c:v>2016</c:v>
                  </c:pt>
                  <c:pt idx="4">
                    <c:v>2017</c:v>
                  </c:pt>
                  <c:pt idx="5">
                    <c:v>2018</c:v>
                  </c:pt>
                </c:lvl>
                <c:lvl>
                  <c:pt idx="0">
                    <c:v>H25</c:v>
                  </c:pt>
                  <c:pt idx="1">
                    <c:v>H26</c:v>
                  </c:pt>
                  <c:pt idx="2">
                    <c:v>H27</c:v>
                  </c:pt>
                  <c:pt idx="3">
                    <c:v>H28</c:v>
                  </c:pt>
                  <c:pt idx="4">
                    <c:v>H29</c:v>
                  </c:pt>
                  <c:pt idx="5">
                    <c:v>H30</c:v>
                  </c:pt>
                </c:lvl>
              </c:multiLvlStrCache>
            </c:multiLvlStrRef>
          </c:cat>
          <c:val>
            <c:numRef>
              <c:f>卒業後の進路!$C$22:$H$22</c:f>
              <c:numCache>
                <c:formatCode>General</c:formatCode>
                <c:ptCount val="6"/>
                <c:pt idx="0">
                  <c:v>37</c:v>
                </c:pt>
                <c:pt idx="1">
                  <c:v>57</c:v>
                </c:pt>
                <c:pt idx="2">
                  <c:v>34</c:v>
                </c:pt>
                <c:pt idx="3">
                  <c:v>48</c:v>
                </c:pt>
                <c:pt idx="4">
                  <c:v>37</c:v>
                </c:pt>
                <c:pt idx="5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C0-4E05-8637-7A4FA626BB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82409103"/>
        <c:axId val="1582417423"/>
      </c:barChart>
      <c:lineChart>
        <c:grouping val="standard"/>
        <c:varyColors val="0"/>
        <c:ser>
          <c:idx val="5"/>
          <c:order val="5"/>
          <c:tx>
            <c:strRef>
              <c:f>卒業後の進路!$B$23</c:f>
              <c:strCache>
                <c:ptCount val="1"/>
                <c:pt idx="0">
                  <c:v>高等学校等進学率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cat>
            <c:strRef>
              <c:f>卒業後の進路!$C$16:$H$16</c:f>
              <c:strCache>
                <c:ptCount val="6"/>
                <c:pt idx="0">
                  <c:v>H25</c:v>
                </c:pt>
                <c:pt idx="1">
                  <c:v>H26</c:v>
                </c:pt>
                <c:pt idx="2">
                  <c:v>H27</c:v>
                </c:pt>
                <c:pt idx="3">
                  <c:v>H28</c:v>
                </c:pt>
                <c:pt idx="4">
                  <c:v>H29</c:v>
                </c:pt>
                <c:pt idx="5">
                  <c:v>H30</c:v>
                </c:pt>
              </c:strCache>
            </c:strRef>
          </c:cat>
          <c:val>
            <c:numRef>
              <c:f>卒業後の進路!$C$23:$H$23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7C0-4E05-8637-7A4FA626BB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2407855"/>
        <c:axId val="1582415759"/>
      </c:lineChart>
      <c:catAx>
        <c:axId val="1582409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582417423"/>
        <c:crosses val="autoZero"/>
        <c:auto val="1"/>
        <c:lblAlgn val="ctr"/>
        <c:lblOffset val="100"/>
        <c:noMultiLvlLbl val="0"/>
      </c:catAx>
      <c:valAx>
        <c:axId val="1582417423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582409103"/>
        <c:crosses val="autoZero"/>
        <c:crossBetween val="between"/>
      </c:valAx>
      <c:valAx>
        <c:axId val="1582415759"/>
        <c:scaling>
          <c:orientation val="minMax"/>
          <c:max val="10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582407855"/>
        <c:crosses val="max"/>
        <c:crossBetween val="between"/>
      </c:valAx>
      <c:catAx>
        <c:axId val="15824078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8241575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卒業後の進路!$B$47</c:f>
              <c:strCache>
                <c:ptCount val="1"/>
                <c:pt idx="0">
                  <c:v>大学等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卒業後の進路!$C$45:$H$46</c:f>
              <c:multiLvlStrCache>
                <c:ptCount val="6"/>
                <c:lvl>
                  <c:pt idx="0">
                    <c:v>2013</c:v>
                  </c:pt>
                  <c:pt idx="1">
                    <c:v>2014</c:v>
                  </c:pt>
                  <c:pt idx="2">
                    <c:v>2015</c:v>
                  </c:pt>
                  <c:pt idx="3">
                    <c:v>2016</c:v>
                  </c:pt>
                  <c:pt idx="4">
                    <c:v>2017</c:v>
                  </c:pt>
                  <c:pt idx="5">
                    <c:v>2018</c:v>
                  </c:pt>
                </c:lvl>
                <c:lvl>
                  <c:pt idx="0">
                    <c:v>H25</c:v>
                  </c:pt>
                  <c:pt idx="1">
                    <c:v>H26</c:v>
                  </c:pt>
                  <c:pt idx="2">
                    <c:v>H27</c:v>
                  </c:pt>
                  <c:pt idx="3">
                    <c:v>H28</c:v>
                  </c:pt>
                  <c:pt idx="4">
                    <c:v>H29</c:v>
                  </c:pt>
                  <c:pt idx="5">
                    <c:v>H30</c:v>
                  </c:pt>
                </c:lvl>
              </c:multiLvlStrCache>
            </c:multiLvlStrRef>
          </c:cat>
          <c:val>
            <c:numRef>
              <c:f>卒業後の進路!$C$47:$H$47</c:f>
              <c:numCache>
                <c:formatCode>General</c:formatCode>
                <c:ptCount val="6"/>
                <c:pt idx="0">
                  <c:v>10</c:v>
                </c:pt>
                <c:pt idx="1">
                  <c:v>5</c:v>
                </c:pt>
                <c:pt idx="2">
                  <c:v>8</c:v>
                </c:pt>
                <c:pt idx="3">
                  <c:v>4</c:v>
                </c:pt>
                <c:pt idx="4">
                  <c:v>9</c:v>
                </c:pt>
                <c:pt idx="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D7-4471-99BD-4DA88F448C11}"/>
            </c:ext>
          </c:extLst>
        </c:ser>
        <c:ser>
          <c:idx val="1"/>
          <c:order val="1"/>
          <c:tx>
            <c:strRef>
              <c:f>卒業後の進路!$B$48</c:f>
              <c:strCache>
                <c:ptCount val="1"/>
                <c:pt idx="0">
                  <c:v>専修学校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卒業後の進路!$C$45:$H$46</c:f>
              <c:multiLvlStrCache>
                <c:ptCount val="6"/>
                <c:lvl>
                  <c:pt idx="0">
                    <c:v>2013</c:v>
                  </c:pt>
                  <c:pt idx="1">
                    <c:v>2014</c:v>
                  </c:pt>
                  <c:pt idx="2">
                    <c:v>2015</c:v>
                  </c:pt>
                  <c:pt idx="3">
                    <c:v>2016</c:v>
                  </c:pt>
                  <c:pt idx="4">
                    <c:v>2017</c:v>
                  </c:pt>
                  <c:pt idx="5">
                    <c:v>2018</c:v>
                  </c:pt>
                </c:lvl>
                <c:lvl>
                  <c:pt idx="0">
                    <c:v>H25</c:v>
                  </c:pt>
                  <c:pt idx="1">
                    <c:v>H26</c:v>
                  </c:pt>
                  <c:pt idx="2">
                    <c:v>H27</c:v>
                  </c:pt>
                  <c:pt idx="3">
                    <c:v>H28</c:v>
                  </c:pt>
                  <c:pt idx="4">
                    <c:v>H29</c:v>
                  </c:pt>
                  <c:pt idx="5">
                    <c:v>H30</c:v>
                  </c:pt>
                </c:lvl>
              </c:multiLvlStrCache>
            </c:multiLvlStrRef>
          </c:cat>
          <c:val>
            <c:numRef>
              <c:f>卒業後の進路!$C$48:$H$48</c:f>
              <c:numCache>
                <c:formatCode>General</c:formatCode>
                <c:ptCount val="6"/>
                <c:pt idx="0">
                  <c:v>32</c:v>
                </c:pt>
                <c:pt idx="1">
                  <c:v>8</c:v>
                </c:pt>
                <c:pt idx="2">
                  <c:v>14</c:v>
                </c:pt>
                <c:pt idx="3">
                  <c:v>16</c:v>
                </c:pt>
                <c:pt idx="4">
                  <c:v>14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D7-4471-99BD-4DA88F448C11}"/>
            </c:ext>
          </c:extLst>
        </c:ser>
        <c:ser>
          <c:idx val="2"/>
          <c:order val="2"/>
          <c:tx>
            <c:strRef>
              <c:f>卒業後の進路!$B$49</c:f>
              <c:strCache>
                <c:ptCount val="1"/>
                <c:pt idx="0">
                  <c:v>就職者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D7-4471-99BD-4DA88F448C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卒業後の進路!$C$45:$H$46</c:f>
              <c:multiLvlStrCache>
                <c:ptCount val="6"/>
                <c:lvl>
                  <c:pt idx="0">
                    <c:v>2013</c:v>
                  </c:pt>
                  <c:pt idx="1">
                    <c:v>2014</c:v>
                  </c:pt>
                  <c:pt idx="2">
                    <c:v>2015</c:v>
                  </c:pt>
                  <c:pt idx="3">
                    <c:v>2016</c:v>
                  </c:pt>
                  <c:pt idx="4">
                    <c:v>2017</c:v>
                  </c:pt>
                  <c:pt idx="5">
                    <c:v>2018</c:v>
                  </c:pt>
                </c:lvl>
                <c:lvl>
                  <c:pt idx="0">
                    <c:v>H25</c:v>
                  </c:pt>
                  <c:pt idx="1">
                    <c:v>H26</c:v>
                  </c:pt>
                  <c:pt idx="2">
                    <c:v>H27</c:v>
                  </c:pt>
                  <c:pt idx="3">
                    <c:v>H28</c:v>
                  </c:pt>
                  <c:pt idx="4">
                    <c:v>H29</c:v>
                  </c:pt>
                  <c:pt idx="5">
                    <c:v>H30</c:v>
                  </c:pt>
                </c:lvl>
              </c:multiLvlStrCache>
            </c:multiLvlStrRef>
          </c:cat>
          <c:val>
            <c:numRef>
              <c:f>卒業後の進路!$C$49:$H$49</c:f>
              <c:numCache>
                <c:formatCode>General</c:formatCode>
                <c:ptCount val="6"/>
                <c:pt idx="0">
                  <c:v>26</c:v>
                </c:pt>
                <c:pt idx="1">
                  <c:v>13</c:v>
                </c:pt>
                <c:pt idx="2">
                  <c:v>7</c:v>
                </c:pt>
                <c:pt idx="3">
                  <c:v>11</c:v>
                </c:pt>
                <c:pt idx="4">
                  <c:v>12</c:v>
                </c:pt>
                <c:pt idx="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AD7-4471-99BD-4DA88F448C11}"/>
            </c:ext>
          </c:extLst>
        </c:ser>
        <c:ser>
          <c:idx val="3"/>
          <c:order val="3"/>
          <c:tx>
            <c:strRef>
              <c:f>卒業後の進路!$B$50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卒業後の進路!$C$45:$H$46</c:f>
              <c:multiLvlStrCache>
                <c:ptCount val="6"/>
                <c:lvl>
                  <c:pt idx="0">
                    <c:v>2013</c:v>
                  </c:pt>
                  <c:pt idx="1">
                    <c:v>2014</c:v>
                  </c:pt>
                  <c:pt idx="2">
                    <c:v>2015</c:v>
                  </c:pt>
                  <c:pt idx="3">
                    <c:v>2016</c:v>
                  </c:pt>
                  <c:pt idx="4">
                    <c:v>2017</c:v>
                  </c:pt>
                  <c:pt idx="5">
                    <c:v>2018</c:v>
                  </c:pt>
                </c:lvl>
                <c:lvl>
                  <c:pt idx="0">
                    <c:v>H25</c:v>
                  </c:pt>
                  <c:pt idx="1">
                    <c:v>H26</c:v>
                  </c:pt>
                  <c:pt idx="2">
                    <c:v>H27</c:v>
                  </c:pt>
                  <c:pt idx="3">
                    <c:v>H28</c:v>
                  </c:pt>
                  <c:pt idx="4">
                    <c:v>H29</c:v>
                  </c:pt>
                  <c:pt idx="5">
                    <c:v>H30</c:v>
                  </c:pt>
                </c:lvl>
              </c:multiLvlStrCache>
            </c:multiLvlStrRef>
          </c:cat>
          <c:val>
            <c:numRef>
              <c:f>卒業後の進路!$C$50:$H$50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D7-4471-99BD-4DA88F448C11}"/>
            </c:ext>
          </c:extLst>
        </c:ser>
        <c:ser>
          <c:idx val="4"/>
          <c:order val="4"/>
          <c:tx>
            <c:strRef>
              <c:f>卒業後の進路!$B$51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卒業後の進路!$C$45:$H$46</c:f>
              <c:multiLvlStrCache>
                <c:ptCount val="6"/>
                <c:lvl>
                  <c:pt idx="0">
                    <c:v>2013</c:v>
                  </c:pt>
                  <c:pt idx="1">
                    <c:v>2014</c:v>
                  </c:pt>
                  <c:pt idx="2">
                    <c:v>2015</c:v>
                  </c:pt>
                  <c:pt idx="3">
                    <c:v>2016</c:v>
                  </c:pt>
                  <c:pt idx="4">
                    <c:v>2017</c:v>
                  </c:pt>
                  <c:pt idx="5">
                    <c:v>2018</c:v>
                  </c:pt>
                </c:lvl>
                <c:lvl>
                  <c:pt idx="0">
                    <c:v>H25</c:v>
                  </c:pt>
                  <c:pt idx="1">
                    <c:v>H26</c:v>
                  </c:pt>
                  <c:pt idx="2">
                    <c:v>H27</c:v>
                  </c:pt>
                  <c:pt idx="3">
                    <c:v>H28</c:v>
                  </c:pt>
                  <c:pt idx="4">
                    <c:v>H29</c:v>
                  </c:pt>
                  <c:pt idx="5">
                    <c:v>H30</c:v>
                  </c:pt>
                </c:lvl>
              </c:multiLvlStrCache>
            </c:multiLvlStrRef>
          </c:cat>
          <c:val>
            <c:numRef>
              <c:f>卒業後の進路!$C$51:$H$51</c:f>
              <c:numCache>
                <c:formatCode>General</c:formatCode>
                <c:ptCount val="6"/>
                <c:pt idx="0">
                  <c:v>68</c:v>
                </c:pt>
                <c:pt idx="1">
                  <c:v>26</c:v>
                </c:pt>
                <c:pt idx="2">
                  <c:v>29</c:v>
                </c:pt>
                <c:pt idx="3">
                  <c:v>31</c:v>
                </c:pt>
                <c:pt idx="4">
                  <c:v>35</c:v>
                </c:pt>
                <c:pt idx="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AD7-4471-99BD-4DA88F448C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82409103"/>
        <c:axId val="1582417423"/>
      </c:barChart>
      <c:lineChart>
        <c:grouping val="standard"/>
        <c:varyColors val="0"/>
        <c:ser>
          <c:idx val="5"/>
          <c:order val="5"/>
          <c:tx>
            <c:strRef>
              <c:f>卒業後の進路!$B$52</c:f>
              <c:strCache>
                <c:ptCount val="1"/>
                <c:pt idx="0">
                  <c:v>大学等進学率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卒業後の進路!$C$45:$H$45</c:f>
              <c:strCache>
                <c:ptCount val="6"/>
                <c:pt idx="0">
                  <c:v>H25</c:v>
                </c:pt>
                <c:pt idx="1">
                  <c:v>H26</c:v>
                </c:pt>
                <c:pt idx="2">
                  <c:v>H27</c:v>
                </c:pt>
                <c:pt idx="3">
                  <c:v>H28</c:v>
                </c:pt>
                <c:pt idx="4">
                  <c:v>H29</c:v>
                </c:pt>
                <c:pt idx="5">
                  <c:v>H30</c:v>
                </c:pt>
              </c:strCache>
            </c:strRef>
          </c:cat>
          <c:val>
            <c:numRef>
              <c:f>卒業後の進路!$C$52:$H$52</c:f>
              <c:numCache>
                <c:formatCode>General</c:formatCode>
                <c:ptCount val="6"/>
                <c:pt idx="0">
                  <c:v>14.7</c:v>
                </c:pt>
                <c:pt idx="1">
                  <c:v>19.230769230769202</c:v>
                </c:pt>
                <c:pt idx="2">
                  <c:v>27.586206896551701</c:v>
                </c:pt>
                <c:pt idx="3">
                  <c:v>12.9032258064516</c:v>
                </c:pt>
                <c:pt idx="4">
                  <c:v>25.714285714285701</c:v>
                </c:pt>
                <c:pt idx="5">
                  <c:v>28.947368421052634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AD7-4471-99BD-4DA88F448C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2407855"/>
        <c:axId val="1582415759"/>
      </c:lineChart>
      <c:catAx>
        <c:axId val="1582409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582417423"/>
        <c:crosses val="autoZero"/>
        <c:auto val="1"/>
        <c:lblAlgn val="ctr"/>
        <c:lblOffset val="100"/>
        <c:noMultiLvlLbl val="0"/>
      </c:catAx>
      <c:valAx>
        <c:axId val="1582417423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582409103"/>
        <c:crosses val="autoZero"/>
        <c:crossBetween val="between"/>
      </c:valAx>
      <c:valAx>
        <c:axId val="1582415759"/>
        <c:scaling>
          <c:orientation val="minMax"/>
          <c:max val="40"/>
          <c:min val="-40"/>
        </c:scaling>
        <c:delete val="0"/>
        <c:axPos val="r"/>
        <c:numFmt formatCode="#,##0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582407855"/>
        <c:crosses val="max"/>
        <c:crossBetween val="between"/>
      </c:valAx>
      <c:catAx>
        <c:axId val="15824078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8241575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4"/>
          <c:order val="0"/>
          <c:tx>
            <c:strRef>
              <c:f>国保被保険者!$A$3</c:f>
              <c:strCache>
                <c:ptCount val="1"/>
                <c:pt idx="0">
                  <c:v>0-4歳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国保被保険者!$B$1:$L$2</c:f>
              <c:multiLvlStrCache>
                <c:ptCount val="11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  <c:pt idx="9">
                    <c:v>2017</c:v>
                  </c:pt>
                  <c:pt idx="10">
                    <c:v>2018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  <c:pt idx="9">
                    <c:v>H29</c:v>
                  </c:pt>
                  <c:pt idx="10">
                    <c:v>H30</c:v>
                  </c:pt>
                </c:lvl>
              </c:multiLvlStrCache>
            </c:multiLvlStrRef>
          </c:cat>
          <c:val>
            <c:numRef>
              <c:f>国保被保険者!$B$3:$L$3</c:f>
              <c:numCache>
                <c:formatCode>#,##0_);[Red]\(#,##0\)</c:formatCode>
                <c:ptCount val="11"/>
                <c:pt idx="0">
                  <c:v>33</c:v>
                </c:pt>
                <c:pt idx="1">
                  <c:v>29</c:v>
                </c:pt>
                <c:pt idx="2">
                  <c:v>33</c:v>
                </c:pt>
                <c:pt idx="3">
                  <c:v>26</c:v>
                </c:pt>
                <c:pt idx="4">
                  <c:v>20</c:v>
                </c:pt>
                <c:pt idx="5">
                  <c:v>20</c:v>
                </c:pt>
                <c:pt idx="6">
                  <c:v>10</c:v>
                </c:pt>
                <c:pt idx="7">
                  <c:v>8</c:v>
                </c:pt>
                <c:pt idx="8">
                  <c:v>9</c:v>
                </c:pt>
                <c:pt idx="9">
                  <c:v>7</c:v>
                </c:pt>
                <c:pt idx="1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20-4DDB-949B-B86810EF793D}"/>
            </c:ext>
          </c:extLst>
        </c:ser>
        <c:ser>
          <c:idx val="5"/>
          <c:order val="1"/>
          <c:tx>
            <c:strRef>
              <c:f>国保被保険者!$A$4</c:f>
              <c:strCache>
                <c:ptCount val="1"/>
                <c:pt idx="0">
                  <c:v>5-9歳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国保被保険者!$B$1:$L$2</c:f>
              <c:multiLvlStrCache>
                <c:ptCount val="11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  <c:pt idx="9">
                    <c:v>2017</c:v>
                  </c:pt>
                  <c:pt idx="10">
                    <c:v>2018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  <c:pt idx="9">
                    <c:v>H29</c:v>
                  </c:pt>
                  <c:pt idx="10">
                    <c:v>H30</c:v>
                  </c:pt>
                </c:lvl>
              </c:multiLvlStrCache>
            </c:multiLvlStrRef>
          </c:cat>
          <c:val>
            <c:numRef>
              <c:f>国保被保険者!$B$4:$L$4</c:f>
              <c:numCache>
                <c:formatCode>#,##0_);[Red]\(#,##0\)</c:formatCode>
                <c:ptCount val="11"/>
                <c:pt idx="0">
                  <c:v>48</c:v>
                </c:pt>
                <c:pt idx="1">
                  <c:v>38</c:v>
                </c:pt>
                <c:pt idx="2">
                  <c:v>35</c:v>
                </c:pt>
                <c:pt idx="3">
                  <c:v>33</c:v>
                </c:pt>
                <c:pt idx="4">
                  <c:v>27</c:v>
                </c:pt>
                <c:pt idx="5">
                  <c:v>34</c:v>
                </c:pt>
                <c:pt idx="6">
                  <c:v>24</c:v>
                </c:pt>
                <c:pt idx="7">
                  <c:v>21</c:v>
                </c:pt>
                <c:pt idx="8">
                  <c:v>19</c:v>
                </c:pt>
                <c:pt idx="9">
                  <c:v>13</c:v>
                </c:pt>
                <c:pt idx="1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20-4DDB-949B-B86810EF793D}"/>
            </c:ext>
          </c:extLst>
        </c:ser>
        <c:ser>
          <c:idx val="6"/>
          <c:order val="2"/>
          <c:tx>
            <c:strRef>
              <c:f>国保被保険者!$A$5</c:f>
              <c:strCache>
                <c:ptCount val="1"/>
                <c:pt idx="0">
                  <c:v>10-14歳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国保被保険者!$B$1:$L$2</c:f>
              <c:multiLvlStrCache>
                <c:ptCount val="11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  <c:pt idx="9">
                    <c:v>2017</c:v>
                  </c:pt>
                  <c:pt idx="10">
                    <c:v>2018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  <c:pt idx="9">
                    <c:v>H29</c:v>
                  </c:pt>
                  <c:pt idx="10">
                    <c:v>H30</c:v>
                  </c:pt>
                </c:lvl>
              </c:multiLvlStrCache>
            </c:multiLvlStrRef>
          </c:cat>
          <c:val>
            <c:numRef>
              <c:f>国保被保険者!$B$5:$L$5</c:f>
              <c:numCache>
                <c:formatCode>#,##0_);[Red]\(#,##0\)</c:formatCode>
                <c:ptCount val="11"/>
                <c:pt idx="0">
                  <c:v>60</c:v>
                </c:pt>
                <c:pt idx="1">
                  <c:v>56</c:v>
                </c:pt>
                <c:pt idx="2">
                  <c:v>47</c:v>
                </c:pt>
                <c:pt idx="3">
                  <c:v>43</c:v>
                </c:pt>
                <c:pt idx="4">
                  <c:v>40</c:v>
                </c:pt>
                <c:pt idx="5">
                  <c:v>34</c:v>
                </c:pt>
                <c:pt idx="6">
                  <c:v>24</c:v>
                </c:pt>
                <c:pt idx="7">
                  <c:v>23</c:v>
                </c:pt>
                <c:pt idx="8">
                  <c:v>26</c:v>
                </c:pt>
                <c:pt idx="9">
                  <c:v>20</c:v>
                </c:pt>
                <c:pt idx="1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20-4DDB-949B-B86810EF793D}"/>
            </c:ext>
          </c:extLst>
        </c:ser>
        <c:ser>
          <c:idx val="7"/>
          <c:order val="3"/>
          <c:tx>
            <c:strRef>
              <c:f>国保被保険者!$A$6</c:f>
              <c:strCache>
                <c:ptCount val="1"/>
                <c:pt idx="0">
                  <c:v>15-19歳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国保被保険者!$B$1:$L$2</c:f>
              <c:multiLvlStrCache>
                <c:ptCount val="11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  <c:pt idx="9">
                    <c:v>2017</c:v>
                  </c:pt>
                  <c:pt idx="10">
                    <c:v>2018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  <c:pt idx="9">
                    <c:v>H29</c:v>
                  </c:pt>
                  <c:pt idx="10">
                    <c:v>H30</c:v>
                  </c:pt>
                </c:lvl>
              </c:multiLvlStrCache>
            </c:multiLvlStrRef>
          </c:cat>
          <c:val>
            <c:numRef>
              <c:f>国保被保険者!$B$6:$L$6</c:f>
              <c:numCache>
                <c:formatCode>#,##0_);[Red]\(#,##0\)</c:formatCode>
                <c:ptCount val="11"/>
                <c:pt idx="0">
                  <c:v>75</c:v>
                </c:pt>
                <c:pt idx="1">
                  <c:v>64</c:v>
                </c:pt>
                <c:pt idx="2">
                  <c:v>57</c:v>
                </c:pt>
                <c:pt idx="3">
                  <c:v>56</c:v>
                </c:pt>
                <c:pt idx="4">
                  <c:v>47</c:v>
                </c:pt>
                <c:pt idx="5">
                  <c:v>45</c:v>
                </c:pt>
                <c:pt idx="6">
                  <c:v>38</c:v>
                </c:pt>
                <c:pt idx="7">
                  <c:v>30</c:v>
                </c:pt>
                <c:pt idx="8">
                  <c:v>28</c:v>
                </c:pt>
                <c:pt idx="9">
                  <c:v>31</c:v>
                </c:pt>
                <c:pt idx="10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20-4DDB-949B-B86810EF793D}"/>
            </c:ext>
          </c:extLst>
        </c:ser>
        <c:ser>
          <c:idx val="8"/>
          <c:order val="4"/>
          <c:tx>
            <c:strRef>
              <c:f>国保被保険者!$A$7</c:f>
              <c:strCache>
                <c:ptCount val="1"/>
                <c:pt idx="0">
                  <c:v>20-24歳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国保被保険者!$B$1:$L$2</c:f>
              <c:multiLvlStrCache>
                <c:ptCount val="11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  <c:pt idx="9">
                    <c:v>2017</c:v>
                  </c:pt>
                  <c:pt idx="10">
                    <c:v>2018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  <c:pt idx="9">
                    <c:v>H29</c:v>
                  </c:pt>
                  <c:pt idx="10">
                    <c:v>H30</c:v>
                  </c:pt>
                </c:lvl>
              </c:multiLvlStrCache>
            </c:multiLvlStrRef>
          </c:cat>
          <c:val>
            <c:numRef>
              <c:f>国保被保険者!$B$7:$L$7</c:f>
              <c:numCache>
                <c:formatCode>#,##0_);[Red]\(#,##0\)</c:formatCode>
                <c:ptCount val="11"/>
                <c:pt idx="0">
                  <c:v>63</c:v>
                </c:pt>
                <c:pt idx="1">
                  <c:v>74</c:v>
                </c:pt>
                <c:pt idx="2">
                  <c:v>61</c:v>
                </c:pt>
                <c:pt idx="3">
                  <c:v>59</c:v>
                </c:pt>
                <c:pt idx="4">
                  <c:v>48</c:v>
                </c:pt>
                <c:pt idx="5">
                  <c:v>39</c:v>
                </c:pt>
                <c:pt idx="6">
                  <c:v>22</c:v>
                </c:pt>
                <c:pt idx="7">
                  <c:v>21</c:v>
                </c:pt>
                <c:pt idx="8">
                  <c:v>20</c:v>
                </c:pt>
                <c:pt idx="9">
                  <c:v>19</c:v>
                </c:pt>
                <c:pt idx="1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20-4DDB-949B-B86810EF793D}"/>
            </c:ext>
          </c:extLst>
        </c:ser>
        <c:ser>
          <c:idx val="9"/>
          <c:order val="5"/>
          <c:tx>
            <c:strRef>
              <c:f>国保被保険者!$A$8</c:f>
              <c:strCache>
                <c:ptCount val="1"/>
                <c:pt idx="0">
                  <c:v>25-29歳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国保被保険者!$B$1:$L$2</c:f>
              <c:multiLvlStrCache>
                <c:ptCount val="11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  <c:pt idx="9">
                    <c:v>2017</c:v>
                  </c:pt>
                  <c:pt idx="10">
                    <c:v>2018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  <c:pt idx="9">
                    <c:v>H29</c:v>
                  </c:pt>
                  <c:pt idx="10">
                    <c:v>H30</c:v>
                  </c:pt>
                </c:lvl>
              </c:multiLvlStrCache>
            </c:multiLvlStrRef>
          </c:cat>
          <c:val>
            <c:numRef>
              <c:f>国保被保険者!$B$8:$L$8</c:f>
              <c:numCache>
                <c:formatCode>#,##0_);[Red]\(#,##0\)</c:formatCode>
                <c:ptCount val="11"/>
                <c:pt idx="0">
                  <c:v>56</c:v>
                </c:pt>
                <c:pt idx="1">
                  <c:v>52</c:v>
                </c:pt>
                <c:pt idx="2">
                  <c:v>62</c:v>
                </c:pt>
                <c:pt idx="3">
                  <c:v>66</c:v>
                </c:pt>
                <c:pt idx="4">
                  <c:v>58</c:v>
                </c:pt>
                <c:pt idx="5">
                  <c:v>48</c:v>
                </c:pt>
                <c:pt idx="6">
                  <c:v>48</c:v>
                </c:pt>
                <c:pt idx="7">
                  <c:v>40</c:v>
                </c:pt>
                <c:pt idx="8">
                  <c:v>31</c:v>
                </c:pt>
                <c:pt idx="9">
                  <c:v>29</c:v>
                </c:pt>
                <c:pt idx="1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720-4DDB-949B-B86810EF793D}"/>
            </c:ext>
          </c:extLst>
        </c:ser>
        <c:ser>
          <c:idx val="10"/>
          <c:order val="6"/>
          <c:tx>
            <c:strRef>
              <c:f>国保被保険者!$A$9</c:f>
              <c:strCache>
                <c:ptCount val="1"/>
                <c:pt idx="0">
                  <c:v>30-34歳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国保被保険者!$B$1:$L$2</c:f>
              <c:multiLvlStrCache>
                <c:ptCount val="11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  <c:pt idx="9">
                    <c:v>2017</c:v>
                  </c:pt>
                  <c:pt idx="10">
                    <c:v>2018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  <c:pt idx="9">
                    <c:v>H29</c:v>
                  </c:pt>
                  <c:pt idx="10">
                    <c:v>H30</c:v>
                  </c:pt>
                </c:lvl>
              </c:multiLvlStrCache>
            </c:multiLvlStrRef>
          </c:cat>
          <c:val>
            <c:numRef>
              <c:f>国保被保険者!$B$9:$L$9</c:f>
              <c:numCache>
                <c:formatCode>#,##0_);[Red]\(#,##0\)</c:formatCode>
                <c:ptCount val="11"/>
                <c:pt idx="0">
                  <c:v>66</c:v>
                </c:pt>
                <c:pt idx="1">
                  <c:v>71</c:v>
                </c:pt>
                <c:pt idx="2">
                  <c:v>63</c:v>
                </c:pt>
                <c:pt idx="3">
                  <c:v>59</c:v>
                </c:pt>
                <c:pt idx="4">
                  <c:v>46</c:v>
                </c:pt>
                <c:pt idx="5">
                  <c:v>50</c:v>
                </c:pt>
                <c:pt idx="6">
                  <c:v>43</c:v>
                </c:pt>
                <c:pt idx="7">
                  <c:v>41</c:v>
                </c:pt>
                <c:pt idx="8">
                  <c:v>44</c:v>
                </c:pt>
                <c:pt idx="9">
                  <c:v>33</c:v>
                </c:pt>
                <c:pt idx="1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720-4DDB-949B-B86810EF793D}"/>
            </c:ext>
          </c:extLst>
        </c:ser>
        <c:ser>
          <c:idx val="11"/>
          <c:order val="7"/>
          <c:tx>
            <c:strRef>
              <c:f>国保被保険者!$A$10</c:f>
              <c:strCache>
                <c:ptCount val="1"/>
                <c:pt idx="0">
                  <c:v>35-39歳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国保被保険者!$B$1:$L$2</c:f>
              <c:multiLvlStrCache>
                <c:ptCount val="11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  <c:pt idx="9">
                    <c:v>2017</c:v>
                  </c:pt>
                  <c:pt idx="10">
                    <c:v>2018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  <c:pt idx="9">
                    <c:v>H29</c:v>
                  </c:pt>
                  <c:pt idx="10">
                    <c:v>H30</c:v>
                  </c:pt>
                </c:lvl>
              </c:multiLvlStrCache>
            </c:multiLvlStrRef>
          </c:cat>
          <c:val>
            <c:numRef>
              <c:f>国保被保険者!$B$10:$L$10</c:f>
              <c:numCache>
                <c:formatCode>#,##0_);[Red]\(#,##0\)</c:formatCode>
                <c:ptCount val="11"/>
                <c:pt idx="0">
                  <c:v>71</c:v>
                </c:pt>
                <c:pt idx="1">
                  <c:v>69</c:v>
                </c:pt>
                <c:pt idx="2">
                  <c:v>67</c:v>
                </c:pt>
                <c:pt idx="3">
                  <c:v>78</c:v>
                </c:pt>
                <c:pt idx="4">
                  <c:v>74</c:v>
                </c:pt>
                <c:pt idx="5">
                  <c:v>68</c:v>
                </c:pt>
                <c:pt idx="6">
                  <c:v>55</c:v>
                </c:pt>
                <c:pt idx="7">
                  <c:v>50</c:v>
                </c:pt>
                <c:pt idx="8">
                  <c:v>44</c:v>
                </c:pt>
                <c:pt idx="9">
                  <c:v>37</c:v>
                </c:pt>
                <c:pt idx="10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720-4DDB-949B-B86810EF793D}"/>
            </c:ext>
          </c:extLst>
        </c:ser>
        <c:ser>
          <c:idx val="12"/>
          <c:order val="8"/>
          <c:tx>
            <c:strRef>
              <c:f>国保被保険者!$A$11</c:f>
              <c:strCache>
                <c:ptCount val="1"/>
                <c:pt idx="0">
                  <c:v>40-44歳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国保被保険者!$B$1:$L$2</c:f>
              <c:multiLvlStrCache>
                <c:ptCount val="11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  <c:pt idx="9">
                    <c:v>2017</c:v>
                  </c:pt>
                  <c:pt idx="10">
                    <c:v>2018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  <c:pt idx="9">
                    <c:v>H29</c:v>
                  </c:pt>
                  <c:pt idx="10">
                    <c:v>H30</c:v>
                  </c:pt>
                </c:lvl>
              </c:multiLvlStrCache>
            </c:multiLvlStrRef>
          </c:cat>
          <c:val>
            <c:numRef>
              <c:f>国保被保険者!$B$11:$L$11</c:f>
              <c:numCache>
                <c:formatCode>#,##0_);[Red]\(#,##0\)</c:formatCode>
                <c:ptCount val="11"/>
                <c:pt idx="0">
                  <c:v>82</c:v>
                </c:pt>
                <c:pt idx="1">
                  <c:v>69</c:v>
                </c:pt>
                <c:pt idx="2">
                  <c:v>76</c:v>
                </c:pt>
                <c:pt idx="3">
                  <c:v>65</c:v>
                </c:pt>
                <c:pt idx="4">
                  <c:v>66</c:v>
                </c:pt>
                <c:pt idx="5">
                  <c:v>65</c:v>
                </c:pt>
                <c:pt idx="6">
                  <c:v>54</c:v>
                </c:pt>
                <c:pt idx="7">
                  <c:v>54</c:v>
                </c:pt>
                <c:pt idx="8">
                  <c:v>61</c:v>
                </c:pt>
                <c:pt idx="9">
                  <c:v>57</c:v>
                </c:pt>
                <c:pt idx="10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720-4DDB-949B-B86810EF793D}"/>
            </c:ext>
          </c:extLst>
        </c:ser>
        <c:ser>
          <c:idx val="13"/>
          <c:order val="9"/>
          <c:tx>
            <c:strRef>
              <c:f>国保被保険者!$A$12</c:f>
              <c:strCache>
                <c:ptCount val="1"/>
                <c:pt idx="0">
                  <c:v>45-49歳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国保被保険者!$B$1:$L$2</c:f>
              <c:multiLvlStrCache>
                <c:ptCount val="11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  <c:pt idx="9">
                    <c:v>2017</c:v>
                  </c:pt>
                  <c:pt idx="10">
                    <c:v>2018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  <c:pt idx="9">
                    <c:v>H29</c:v>
                  </c:pt>
                  <c:pt idx="10">
                    <c:v>H30</c:v>
                  </c:pt>
                </c:lvl>
              </c:multiLvlStrCache>
            </c:multiLvlStrRef>
          </c:cat>
          <c:val>
            <c:numRef>
              <c:f>国保被保険者!$B$12:$L$12</c:f>
              <c:numCache>
                <c:formatCode>#,##0_);[Red]\(#,##0\)</c:formatCode>
                <c:ptCount val="11"/>
                <c:pt idx="0">
                  <c:v>110</c:v>
                </c:pt>
                <c:pt idx="1">
                  <c:v>110</c:v>
                </c:pt>
                <c:pt idx="2">
                  <c:v>97</c:v>
                </c:pt>
                <c:pt idx="3">
                  <c:v>90</c:v>
                </c:pt>
                <c:pt idx="4">
                  <c:v>83</c:v>
                </c:pt>
                <c:pt idx="5">
                  <c:v>80</c:v>
                </c:pt>
                <c:pt idx="6">
                  <c:v>76</c:v>
                </c:pt>
                <c:pt idx="7">
                  <c:v>69</c:v>
                </c:pt>
                <c:pt idx="8">
                  <c:v>53</c:v>
                </c:pt>
                <c:pt idx="9">
                  <c:v>48</c:v>
                </c:pt>
                <c:pt idx="10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720-4DDB-949B-B86810EF793D}"/>
            </c:ext>
          </c:extLst>
        </c:ser>
        <c:ser>
          <c:idx val="14"/>
          <c:order val="10"/>
          <c:tx>
            <c:strRef>
              <c:f>国保被保険者!$A$13</c:f>
              <c:strCache>
                <c:ptCount val="1"/>
                <c:pt idx="0">
                  <c:v>50-54歳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国保被保険者!$B$1:$L$2</c:f>
              <c:multiLvlStrCache>
                <c:ptCount val="11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  <c:pt idx="9">
                    <c:v>2017</c:v>
                  </c:pt>
                  <c:pt idx="10">
                    <c:v>2018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  <c:pt idx="9">
                    <c:v>H29</c:v>
                  </c:pt>
                  <c:pt idx="10">
                    <c:v>H30</c:v>
                  </c:pt>
                </c:lvl>
              </c:multiLvlStrCache>
            </c:multiLvlStrRef>
          </c:cat>
          <c:val>
            <c:numRef>
              <c:f>国保被保険者!$B$13:$L$13</c:f>
              <c:numCache>
                <c:formatCode>#,##0_);[Red]\(#,##0\)</c:formatCode>
                <c:ptCount val="11"/>
                <c:pt idx="0">
                  <c:v>180</c:v>
                </c:pt>
                <c:pt idx="1">
                  <c:v>168</c:v>
                </c:pt>
                <c:pt idx="2">
                  <c:v>146</c:v>
                </c:pt>
                <c:pt idx="3">
                  <c:v>132</c:v>
                </c:pt>
                <c:pt idx="4">
                  <c:v>132</c:v>
                </c:pt>
                <c:pt idx="5">
                  <c:v>108</c:v>
                </c:pt>
                <c:pt idx="6">
                  <c:v>98</c:v>
                </c:pt>
                <c:pt idx="7">
                  <c:v>89</c:v>
                </c:pt>
                <c:pt idx="8">
                  <c:v>76</c:v>
                </c:pt>
                <c:pt idx="9">
                  <c:v>68</c:v>
                </c:pt>
                <c:pt idx="10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720-4DDB-949B-B86810EF793D}"/>
            </c:ext>
          </c:extLst>
        </c:ser>
        <c:ser>
          <c:idx val="15"/>
          <c:order val="11"/>
          <c:tx>
            <c:strRef>
              <c:f>国保被保険者!$A$14</c:f>
              <c:strCache>
                <c:ptCount val="1"/>
                <c:pt idx="0">
                  <c:v>55-59歳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国保被保険者!$B$1:$L$2</c:f>
              <c:multiLvlStrCache>
                <c:ptCount val="11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  <c:pt idx="9">
                    <c:v>2017</c:v>
                  </c:pt>
                  <c:pt idx="10">
                    <c:v>2018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  <c:pt idx="9">
                    <c:v>H29</c:v>
                  </c:pt>
                  <c:pt idx="10">
                    <c:v>H30</c:v>
                  </c:pt>
                </c:lvl>
              </c:multiLvlStrCache>
            </c:multiLvlStrRef>
          </c:cat>
          <c:val>
            <c:numRef>
              <c:f>国保被保険者!$B$14:$L$14</c:f>
              <c:numCache>
                <c:formatCode>#,##0_);[Red]\(#,##0\)</c:formatCode>
                <c:ptCount val="11"/>
                <c:pt idx="0">
                  <c:v>268</c:v>
                </c:pt>
                <c:pt idx="1">
                  <c:v>255</c:v>
                </c:pt>
                <c:pt idx="2">
                  <c:v>222</c:v>
                </c:pt>
                <c:pt idx="3">
                  <c:v>230</c:v>
                </c:pt>
                <c:pt idx="4">
                  <c:v>188</c:v>
                </c:pt>
                <c:pt idx="5">
                  <c:v>157</c:v>
                </c:pt>
                <c:pt idx="6">
                  <c:v>157</c:v>
                </c:pt>
                <c:pt idx="7">
                  <c:v>149</c:v>
                </c:pt>
                <c:pt idx="8">
                  <c:v>124</c:v>
                </c:pt>
                <c:pt idx="9">
                  <c:v>112</c:v>
                </c:pt>
                <c:pt idx="10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720-4DDB-949B-B86810EF793D}"/>
            </c:ext>
          </c:extLst>
        </c:ser>
        <c:ser>
          <c:idx val="0"/>
          <c:order val="12"/>
          <c:tx>
            <c:strRef>
              <c:f>国保被保険者!$A$15</c:f>
              <c:strCache>
                <c:ptCount val="1"/>
                <c:pt idx="0">
                  <c:v>60-64歳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国保被保険者!$B$1:$L$2</c:f>
              <c:multiLvlStrCache>
                <c:ptCount val="11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  <c:pt idx="9">
                    <c:v>2017</c:v>
                  </c:pt>
                  <c:pt idx="10">
                    <c:v>2018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  <c:pt idx="9">
                    <c:v>H29</c:v>
                  </c:pt>
                  <c:pt idx="10">
                    <c:v>H30</c:v>
                  </c:pt>
                </c:lvl>
              </c:multiLvlStrCache>
            </c:multiLvlStrRef>
          </c:cat>
          <c:val>
            <c:numRef>
              <c:f>国保被保険者!$B$15:$L$15</c:f>
              <c:numCache>
                <c:formatCode>#,##0_);[Red]\(#,##0\)</c:formatCode>
                <c:ptCount val="11"/>
                <c:pt idx="0">
                  <c:v>280</c:v>
                </c:pt>
                <c:pt idx="1">
                  <c:v>280</c:v>
                </c:pt>
                <c:pt idx="2">
                  <c:v>305</c:v>
                </c:pt>
                <c:pt idx="3">
                  <c:v>335</c:v>
                </c:pt>
                <c:pt idx="4">
                  <c:v>354</c:v>
                </c:pt>
                <c:pt idx="5">
                  <c:v>321</c:v>
                </c:pt>
                <c:pt idx="6">
                  <c:v>301</c:v>
                </c:pt>
                <c:pt idx="7">
                  <c:v>249</c:v>
                </c:pt>
                <c:pt idx="8">
                  <c:v>250</c:v>
                </c:pt>
                <c:pt idx="9">
                  <c:v>219</c:v>
                </c:pt>
                <c:pt idx="10">
                  <c:v>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720-4DDB-949B-B86810EF793D}"/>
            </c:ext>
          </c:extLst>
        </c:ser>
        <c:ser>
          <c:idx val="16"/>
          <c:order val="13"/>
          <c:tx>
            <c:strRef>
              <c:f>国保被保険者!$A$16</c:f>
              <c:strCache>
                <c:ptCount val="1"/>
                <c:pt idx="0">
                  <c:v>65-69歳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国保被保険者!$B$1:$L$2</c:f>
              <c:multiLvlStrCache>
                <c:ptCount val="11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  <c:pt idx="9">
                    <c:v>2017</c:v>
                  </c:pt>
                  <c:pt idx="10">
                    <c:v>2018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  <c:pt idx="9">
                    <c:v>H29</c:v>
                  </c:pt>
                  <c:pt idx="10">
                    <c:v>H30</c:v>
                  </c:pt>
                </c:lvl>
              </c:multiLvlStrCache>
            </c:multiLvlStrRef>
          </c:cat>
          <c:val>
            <c:numRef>
              <c:f>国保被保険者!$B$16:$L$16</c:f>
              <c:numCache>
                <c:formatCode>#,##0_);[Red]\(#,##0\)</c:formatCode>
                <c:ptCount val="11"/>
                <c:pt idx="0">
                  <c:v>360</c:v>
                </c:pt>
                <c:pt idx="1">
                  <c:v>363</c:v>
                </c:pt>
                <c:pt idx="2">
                  <c:v>360</c:v>
                </c:pt>
                <c:pt idx="3">
                  <c:v>316</c:v>
                </c:pt>
                <c:pt idx="4">
                  <c:v>310</c:v>
                </c:pt>
                <c:pt idx="5">
                  <c:v>327</c:v>
                </c:pt>
                <c:pt idx="6">
                  <c:v>331</c:v>
                </c:pt>
                <c:pt idx="7">
                  <c:v>358</c:v>
                </c:pt>
                <c:pt idx="8">
                  <c:v>378</c:v>
                </c:pt>
                <c:pt idx="9">
                  <c:v>372</c:v>
                </c:pt>
                <c:pt idx="10">
                  <c:v>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720-4DDB-949B-B86810EF793D}"/>
            </c:ext>
          </c:extLst>
        </c:ser>
        <c:ser>
          <c:idx val="1"/>
          <c:order val="14"/>
          <c:tx>
            <c:strRef>
              <c:f>国保被保険者!$A$17</c:f>
              <c:strCache>
                <c:ptCount val="1"/>
                <c:pt idx="0">
                  <c:v>70-75歳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国保被保険者!$B$1:$L$2</c:f>
              <c:multiLvlStrCache>
                <c:ptCount val="11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  <c:pt idx="9">
                    <c:v>2017</c:v>
                  </c:pt>
                  <c:pt idx="10">
                    <c:v>2018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  <c:pt idx="9">
                    <c:v>H29</c:v>
                  </c:pt>
                  <c:pt idx="10">
                    <c:v>H30</c:v>
                  </c:pt>
                </c:lvl>
              </c:multiLvlStrCache>
            </c:multiLvlStrRef>
          </c:cat>
          <c:val>
            <c:numRef>
              <c:f>国保被保険者!$B$17:$L$17</c:f>
              <c:numCache>
                <c:formatCode>#,##0_);[Red]\(#,##0\)</c:formatCode>
                <c:ptCount val="11"/>
                <c:pt idx="0">
                  <c:v>445</c:v>
                </c:pt>
                <c:pt idx="1">
                  <c:v>409</c:v>
                </c:pt>
                <c:pt idx="2">
                  <c:v>386</c:v>
                </c:pt>
                <c:pt idx="3">
                  <c:v>389</c:v>
                </c:pt>
                <c:pt idx="4">
                  <c:v>379</c:v>
                </c:pt>
                <c:pt idx="5">
                  <c:v>356</c:v>
                </c:pt>
                <c:pt idx="6">
                  <c:v>358</c:v>
                </c:pt>
                <c:pt idx="7">
                  <c:v>343</c:v>
                </c:pt>
                <c:pt idx="8">
                  <c:v>305</c:v>
                </c:pt>
                <c:pt idx="9">
                  <c:v>293</c:v>
                </c:pt>
                <c:pt idx="10">
                  <c:v>321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720-4DDB-949B-B86810EF79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8644143"/>
        <c:axId val="368640815"/>
      </c:barChart>
      <c:lineChart>
        <c:grouping val="standard"/>
        <c:varyColors val="0"/>
        <c:ser>
          <c:idx val="17"/>
          <c:order val="15"/>
          <c:tx>
            <c:strRef>
              <c:f>国保被保険者!$A$18</c:f>
              <c:strCache>
                <c:ptCount val="1"/>
                <c:pt idx="0">
                  <c:v>計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国保被保険者!$B$1:$L$1</c:f>
              <c:strCache>
                <c:ptCount val="11"/>
                <c:pt idx="0">
                  <c:v>H20</c:v>
                </c:pt>
                <c:pt idx="1">
                  <c:v>H21</c:v>
                </c:pt>
                <c:pt idx="2">
                  <c:v>H22</c:v>
                </c:pt>
                <c:pt idx="3">
                  <c:v>H23</c:v>
                </c:pt>
                <c:pt idx="4">
                  <c:v>H24</c:v>
                </c:pt>
                <c:pt idx="5">
                  <c:v>H25</c:v>
                </c:pt>
                <c:pt idx="6">
                  <c:v>H26</c:v>
                </c:pt>
                <c:pt idx="7">
                  <c:v>H27</c:v>
                </c:pt>
                <c:pt idx="8">
                  <c:v>H28</c:v>
                </c:pt>
                <c:pt idx="9">
                  <c:v>H29</c:v>
                </c:pt>
                <c:pt idx="10">
                  <c:v>H30</c:v>
                </c:pt>
              </c:strCache>
            </c:strRef>
          </c:cat>
          <c:val>
            <c:numRef>
              <c:f>国保被保険者!$B$18:$L$18</c:f>
              <c:numCache>
                <c:formatCode>#,##0_);[Red]\(#,##0\)</c:formatCode>
                <c:ptCount val="11"/>
                <c:pt idx="0">
                  <c:v>2197</c:v>
                </c:pt>
                <c:pt idx="1">
                  <c:v>2107</c:v>
                </c:pt>
                <c:pt idx="2">
                  <c:v>2017</c:v>
                </c:pt>
                <c:pt idx="3">
                  <c:v>1977</c:v>
                </c:pt>
                <c:pt idx="4">
                  <c:v>1872</c:v>
                </c:pt>
                <c:pt idx="5">
                  <c:v>1752</c:v>
                </c:pt>
                <c:pt idx="6">
                  <c:v>1639</c:v>
                </c:pt>
                <c:pt idx="7">
                  <c:v>1545</c:v>
                </c:pt>
                <c:pt idx="8">
                  <c:v>1468</c:v>
                </c:pt>
                <c:pt idx="9">
                  <c:v>1358</c:v>
                </c:pt>
                <c:pt idx="10">
                  <c:v>1292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E720-4DDB-949B-B86810EF79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8644143"/>
        <c:axId val="368640815"/>
      </c:lineChart>
      <c:lineChart>
        <c:grouping val="standard"/>
        <c:varyColors val="0"/>
        <c:ser>
          <c:idx val="18"/>
          <c:order val="16"/>
          <c:tx>
            <c:strRef>
              <c:f>国保被保険者!$A$19</c:f>
              <c:strCache>
                <c:ptCount val="1"/>
                <c:pt idx="0">
                  <c:v>住基人口に占める割合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Ref>
              <c:f>国保被保険者!$B$1:$L$1</c:f>
              <c:strCache>
                <c:ptCount val="11"/>
                <c:pt idx="0">
                  <c:v>H20</c:v>
                </c:pt>
                <c:pt idx="1">
                  <c:v>H21</c:v>
                </c:pt>
                <c:pt idx="2">
                  <c:v>H22</c:v>
                </c:pt>
                <c:pt idx="3">
                  <c:v>H23</c:v>
                </c:pt>
                <c:pt idx="4">
                  <c:v>H24</c:v>
                </c:pt>
                <c:pt idx="5">
                  <c:v>H25</c:v>
                </c:pt>
                <c:pt idx="6">
                  <c:v>H26</c:v>
                </c:pt>
                <c:pt idx="7">
                  <c:v>H27</c:v>
                </c:pt>
                <c:pt idx="8">
                  <c:v>H28</c:v>
                </c:pt>
                <c:pt idx="9">
                  <c:v>H29</c:v>
                </c:pt>
                <c:pt idx="10">
                  <c:v>H30</c:v>
                </c:pt>
              </c:strCache>
            </c:strRef>
          </c:cat>
          <c:val>
            <c:numRef>
              <c:f>国保被保険者!$B$19:$L$19</c:f>
              <c:numCache>
                <c:formatCode>0.0%</c:formatCode>
                <c:ptCount val="11"/>
                <c:pt idx="0">
                  <c:v>0.33404287669150068</c:v>
                </c:pt>
                <c:pt idx="1">
                  <c:v>0.32525470824328495</c:v>
                </c:pt>
                <c:pt idx="2">
                  <c:v>0.31634253450439148</c:v>
                </c:pt>
                <c:pt idx="3">
                  <c:v>0.31410867492850336</c:v>
                </c:pt>
                <c:pt idx="4">
                  <c:v>0.29894602363462153</c:v>
                </c:pt>
                <c:pt idx="5">
                  <c:v>0.28340342931090262</c:v>
                </c:pt>
                <c:pt idx="6">
                  <c:v>0.26750448833034113</c:v>
                </c:pt>
                <c:pt idx="7">
                  <c:v>0.25592181547126058</c:v>
                </c:pt>
                <c:pt idx="8">
                  <c:v>0.24944774851316909</c:v>
                </c:pt>
                <c:pt idx="9">
                  <c:v>0.23245463882232112</c:v>
                </c:pt>
                <c:pt idx="10">
                  <c:v>0.22859164897381457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E720-4DDB-949B-B86810EF79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8643311"/>
        <c:axId val="368641647"/>
      </c:lineChart>
      <c:catAx>
        <c:axId val="36864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68640815"/>
        <c:crosses val="autoZero"/>
        <c:auto val="1"/>
        <c:lblAlgn val="ctr"/>
        <c:lblOffset val="100"/>
        <c:noMultiLvlLbl val="0"/>
      </c:catAx>
      <c:valAx>
        <c:axId val="368640815"/>
        <c:scaling>
          <c:orientation val="minMax"/>
          <c:max val="2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68644143"/>
        <c:crosses val="autoZero"/>
        <c:crossBetween val="between"/>
      </c:valAx>
      <c:valAx>
        <c:axId val="368641647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68643311"/>
        <c:crosses val="max"/>
        <c:crossBetween val="between"/>
      </c:valAx>
      <c:catAx>
        <c:axId val="36864331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864164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上有住!$A$28</c:f>
              <c:strCache>
                <c:ptCount val="1"/>
                <c:pt idx="0">
                  <c:v>年少人口</c:v>
                </c:pt>
              </c:strCache>
            </c:strRef>
          </c:tx>
          <c:spPr>
            <a:solidFill>
              <a:srgbClr val="CCFFCC"/>
            </a:solidFill>
            <a:ln w="0">
              <a:solidFill>
                <a:schemeClr val="bg2"/>
              </a:solidFill>
            </a:ln>
            <a:effectLst/>
          </c:spPr>
          <c:invertIfNegative val="0"/>
          <c:cat>
            <c:multiLvlStrRef>
              <c:f>上有住!$B$26:$P$27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上有住!$B$28:$P$28</c:f>
              <c:numCache>
                <c:formatCode>#,##0_);[Red]\(#,##0\)</c:formatCode>
                <c:ptCount val="15"/>
                <c:pt idx="0">
                  <c:v>289</c:v>
                </c:pt>
                <c:pt idx="1">
                  <c:v>212</c:v>
                </c:pt>
                <c:pt idx="2">
                  <c:v>146</c:v>
                </c:pt>
                <c:pt idx="3">
                  <c:v>116</c:v>
                </c:pt>
                <c:pt idx="4">
                  <c:v>93</c:v>
                </c:pt>
                <c:pt idx="5">
                  <c:v>68.567792499999996</c:v>
                </c:pt>
                <c:pt idx="6">
                  <c:v>51.291228429813998</c:v>
                </c:pt>
                <c:pt idx="7">
                  <c:v>47.089897428958928</c:v>
                </c:pt>
                <c:pt idx="8">
                  <c:v>38.515542972548857</c:v>
                </c:pt>
                <c:pt idx="9">
                  <c:v>30.893132136001018</c:v>
                </c:pt>
                <c:pt idx="10">
                  <c:v>23.067165322490659</c:v>
                </c:pt>
                <c:pt idx="11">
                  <c:v>17.519148383812489</c:v>
                </c:pt>
                <c:pt idx="12">
                  <c:v>13.414062374522578</c:v>
                </c:pt>
                <c:pt idx="13">
                  <c:v>10.89342809579197</c:v>
                </c:pt>
                <c:pt idx="14">
                  <c:v>8.5776288883763971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43-4281-9909-6F77D5E539FE}"/>
            </c:ext>
          </c:extLst>
        </c:ser>
        <c:ser>
          <c:idx val="1"/>
          <c:order val="1"/>
          <c:tx>
            <c:strRef>
              <c:f>上有住!$A$29</c:f>
              <c:strCache>
                <c:ptCount val="1"/>
                <c:pt idx="0">
                  <c:v>生産年齢人口</c:v>
                </c:pt>
              </c:strCache>
            </c:strRef>
          </c:tx>
          <c:spPr>
            <a:solidFill>
              <a:srgbClr val="CCECFF"/>
            </a:solidFill>
            <a:ln w="0">
              <a:solidFill>
                <a:schemeClr val="bg2"/>
              </a:solidFill>
            </a:ln>
            <a:effectLst/>
          </c:spPr>
          <c:invertIfNegative val="0"/>
          <c:cat>
            <c:multiLvlStrRef>
              <c:f>上有住!$B$26:$P$27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上有住!$B$29:$P$29</c:f>
              <c:numCache>
                <c:formatCode>#,##0_);[Red]\(#,##0\)</c:formatCode>
                <c:ptCount val="15"/>
                <c:pt idx="0">
                  <c:v>1046</c:v>
                </c:pt>
                <c:pt idx="1">
                  <c:v>918</c:v>
                </c:pt>
                <c:pt idx="2">
                  <c:v>846</c:v>
                </c:pt>
                <c:pt idx="3">
                  <c:v>756</c:v>
                </c:pt>
                <c:pt idx="4">
                  <c:v>606</c:v>
                </c:pt>
                <c:pt idx="5">
                  <c:v>505.10273999999998</c:v>
                </c:pt>
                <c:pt idx="6">
                  <c:v>411.33689280379997</c:v>
                </c:pt>
                <c:pt idx="7">
                  <c:v>324.75217855157405</c:v>
                </c:pt>
                <c:pt idx="8">
                  <c:v>283.27864674443077</c:v>
                </c:pt>
                <c:pt idx="9">
                  <c:v>241.53941659179304</c:v>
                </c:pt>
                <c:pt idx="10">
                  <c:v>202.56611642758978</c:v>
                </c:pt>
                <c:pt idx="11">
                  <c:v>158.51139956923694</c:v>
                </c:pt>
                <c:pt idx="12">
                  <c:v>115.29071594302923</c:v>
                </c:pt>
                <c:pt idx="13">
                  <c:v>90.56344552250053</c:v>
                </c:pt>
                <c:pt idx="14">
                  <c:v>75.692294459344325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43-4281-9909-6F77D5E539FE}"/>
            </c:ext>
          </c:extLst>
        </c:ser>
        <c:ser>
          <c:idx val="2"/>
          <c:order val="2"/>
          <c:tx>
            <c:strRef>
              <c:f>上有住!$A$30</c:f>
              <c:strCache>
                <c:ptCount val="1"/>
                <c:pt idx="0">
                  <c:v>老年人口</c:v>
                </c:pt>
              </c:strCache>
            </c:strRef>
          </c:tx>
          <c:spPr>
            <a:solidFill>
              <a:srgbClr val="FFCCFF"/>
            </a:solidFill>
            <a:ln w="0">
              <a:solidFill>
                <a:schemeClr val="bg2"/>
              </a:solidFill>
            </a:ln>
            <a:effectLst/>
          </c:spPr>
          <c:invertIfNegative val="0"/>
          <c:cat>
            <c:multiLvlStrRef>
              <c:f>上有住!$B$26:$P$27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上有住!$B$30:$P$30</c:f>
              <c:numCache>
                <c:formatCode>#,##0_);[Red]\(#,##0\)</c:formatCode>
                <c:ptCount val="15"/>
                <c:pt idx="0">
                  <c:v>559</c:v>
                </c:pt>
                <c:pt idx="1">
                  <c:v>605</c:v>
                </c:pt>
                <c:pt idx="2">
                  <c:v>616</c:v>
                </c:pt>
                <c:pt idx="3">
                  <c:v>547</c:v>
                </c:pt>
                <c:pt idx="4">
                  <c:v>534</c:v>
                </c:pt>
                <c:pt idx="5">
                  <c:v>524.36591999999996</c:v>
                </c:pt>
                <c:pt idx="6">
                  <c:v>505.42655287000008</c:v>
                </c:pt>
                <c:pt idx="7">
                  <c:v>482.47061050451362</c:v>
                </c:pt>
                <c:pt idx="8">
                  <c:v>431.88865167499159</c:v>
                </c:pt>
                <c:pt idx="9">
                  <c:v>377.7378198303806</c:v>
                </c:pt>
                <c:pt idx="10">
                  <c:v>322.3366256485013</c:v>
                </c:pt>
                <c:pt idx="11">
                  <c:v>280.95591041723173</c:v>
                </c:pt>
                <c:pt idx="12">
                  <c:v>249.14313668062101</c:v>
                </c:pt>
                <c:pt idx="13">
                  <c:v>213.22927376424229</c:v>
                </c:pt>
                <c:pt idx="14">
                  <c:v>176.65853982493024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43-4281-9909-6F77D5E539FE}"/>
            </c:ext>
          </c:extLst>
        </c:ser>
        <c:ser>
          <c:idx val="3"/>
          <c:order val="3"/>
          <c:tx>
            <c:strRef>
              <c:f>上有住!$A$31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上有住!$B$26:$P$27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上有住!$B$31:$P$31</c:f>
              <c:numCache>
                <c:formatCode>#,##0_);[Red]\(#,##0\)</c:formatCode>
                <c:ptCount val="15"/>
                <c:pt idx="0">
                  <c:v>1894</c:v>
                </c:pt>
                <c:pt idx="1">
                  <c:v>1735</c:v>
                </c:pt>
                <c:pt idx="2">
                  <c:v>1608</c:v>
                </c:pt>
                <c:pt idx="3">
                  <c:v>1419</c:v>
                </c:pt>
                <c:pt idx="4">
                  <c:v>1233</c:v>
                </c:pt>
                <c:pt idx="5">
                  <c:v>1098.0364525</c:v>
                </c:pt>
                <c:pt idx="6">
                  <c:v>968.05467410361405</c:v>
                </c:pt>
                <c:pt idx="7">
                  <c:v>854.31268648504658</c:v>
                </c:pt>
                <c:pt idx="8">
                  <c:v>753.68284139197124</c:v>
                </c:pt>
                <c:pt idx="9">
                  <c:v>650.17036855817469</c:v>
                </c:pt>
                <c:pt idx="10">
                  <c:v>547.96990739858177</c:v>
                </c:pt>
                <c:pt idx="11">
                  <c:v>456.98645837028118</c:v>
                </c:pt>
                <c:pt idx="12">
                  <c:v>377.84791499817283</c:v>
                </c:pt>
                <c:pt idx="13">
                  <c:v>314.68614738253478</c:v>
                </c:pt>
                <c:pt idx="14">
                  <c:v>260.92846317265094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B43-4281-9909-6F77D5E539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99372464"/>
        <c:axId val="1699371216"/>
      </c:barChart>
      <c:lineChart>
        <c:grouping val="standard"/>
        <c:varyColors val="0"/>
        <c:ser>
          <c:idx val="4"/>
          <c:order val="4"/>
          <c:tx>
            <c:strRef>
              <c:f>上有住!$A$32</c:f>
              <c:strCache>
                <c:ptCount val="1"/>
                <c:pt idx="0">
                  <c:v>世帯数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cat>
            <c:multiLvlStrRef>
              <c:f>上有住!$B$26:$P$27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上有住!$B$32:$P$32</c:f>
              <c:numCache>
                <c:formatCode>#,##0_);[Red]\(#,##0\)</c:formatCode>
                <c:ptCount val="15"/>
                <c:pt idx="0">
                  <c:v>515</c:v>
                </c:pt>
                <c:pt idx="1">
                  <c:v>505</c:v>
                </c:pt>
                <c:pt idx="2">
                  <c:v>499</c:v>
                </c:pt>
                <c:pt idx="3">
                  <c:v>482</c:v>
                </c:pt>
                <c:pt idx="4">
                  <c:v>459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B43-4281-9909-6F77D5E539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1169120"/>
        <c:axId val="1701158720"/>
      </c:lineChart>
      <c:catAx>
        <c:axId val="169937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99371216"/>
        <c:crosses val="autoZero"/>
        <c:auto val="1"/>
        <c:lblAlgn val="ctr"/>
        <c:lblOffset val="100"/>
        <c:noMultiLvlLbl val="0"/>
      </c:catAx>
      <c:valAx>
        <c:axId val="1699371216"/>
        <c:scaling>
          <c:orientation val="minMax"/>
          <c:max val="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99372464"/>
        <c:crosses val="autoZero"/>
        <c:crossBetween val="between"/>
      </c:valAx>
      <c:valAx>
        <c:axId val="1701158720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01169120"/>
        <c:crosses val="max"/>
        <c:crossBetween val="between"/>
      </c:valAx>
      <c:catAx>
        <c:axId val="1701169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011587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国保給付!$D$28</c:f>
              <c:strCache>
                <c:ptCount val="1"/>
                <c:pt idx="0">
                  <c:v>入院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国保給付!$E$26:$M$27</c:f>
              <c:multiLvlStrCache>
                <c:ptCount val="9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</c:lvl>
              </c:multiLvlStrCache>
            </c:multiLvlStrRef>
          </c:cat>
          <c:val>
            <c:numRef>
              <c:f>国保給付!$E$28:$M$28</c:f>
              <c:numCache>
                <c:formatCode>#,##0_);[Red]\(#,##0\)</c:formatCode>
                <c:ptCount val="9"/>
                <c:pt idx="0">
                  <c:v>250068</c:v>
                </c:pt>
                <c:pt idx="1">
                  <c:v>300471</c:v>
                </c:pt>
                <c:pt idx="2">
                  <c:v>307522</c:v>
                </c:pt>
                <c:pt idx="3">
                  <c:v>264284</c:v>
                </c:pt>
                <c:pt idx="4">
                  <c:v>282431</c:v>
                </c:pt>
                <c:pt idx="5">
                  <c:v>271992</c:v>
                </c:pt>
                <c:pt idx="6">
                  <c:v>319737</c:v>
                </c:pt>
                <c:pt idx="7">
                  <c:v>267234</c:v>
                </c:pt>
                <c:pt idx="8">
                  <c:v>263445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9C-43AE-822C-465982644FC7}"/>
            </c:ext>
          </c:extLst>
        </c:ser>
        <c:ser>
          <c:idx val="1"/>
          <c:order val="1"/>
          <c:tx>
            <c:strRef>
              <c:f>国保給付!$D$29</c:f>
              <c:strCache>
                <c:ptCount val="1"/>
                <c:pt idx="0">
                  <c:v>入院外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国保給付!$E$26:$M$27</c:f>
              <c:multiLvlStrCache>
                <c:ptCount val="9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</c:lvl>
              </c:multiLvlStrCache>
            </c:multiLvlStrRef>
          </c:cat>
          <c:val>
            <c:numRef>
              <c:f>国保給付!$E$29:$M$29</c:f>
              <c:numCache>
                <c:formatCode>#,##0_);[Red]\(#,##0\)</c:formatCode>
                <c:ptCount val="9"/>
                <c:pt idx="0">
                  <c:v>227479</c:v>
                </c:pt>
                <c:pt idx="1">
                  <c:v>228212</c:v>
                </c:pt>
                <c:pt idx="2">
                  <c:v>234281</c:v>
                </c:pt>
                <c:pt idx="3">
                  <c:v>232455</c:v>
                </c:pt>
                <c:pt idx="4">
                  <c:v>222788</c:v>
                </c:pt>
                <c:pt idx="5">
                  <c:v>211080</c:v>
                </c:pt>
                <c:pt idx="6">
                  <c:v>210237</c:v>
                </c:pt>
                <c:pt idx="7">
                  <c:v>188134</c:v>
                </c:pt>
                <c:pt idx="8">
                  <c:v>173949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9C-43AE-822C-465982644FC7}"/>
            </c:ext>
          </c:extLst>
        </c:ser>
        <c:ser>
          <c:idx val="2"/>
          <c:order val="2"/>
          <c:tx>
            <c:strRef>
              <c:f>国保給付!$D$30</c:f>
              <c:strCache>
                <c:ptCount val="1"/>
                <c:pt idx="0">
                  <c:v>歯科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国保給付!$E$26:$M$27</c:f>
              <c:multiLvlStrCache>
                <c:ptCount val="9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</c:lvl>
              </c:multiLvlStrCache>
            </c:multiLvlStrRef>
          </c:cat>
          <c:val>
            <c:numRef>
              <c:f>国保給付!$E$30:$M$30</c:f>
              <c:numCache>
                <c:formatCode>#,##0_);[Red]\(#,##0\)</c:formatCode>
                <c:ptCount val="9"/>
                <c:pt idx="0">
                  <c:v>47728</c:v>
                </c:pt>
                <c:pt idx="1">
                  <c:v>48878</c:v>
                </c:pt>
                <c:pt idx="2">
                  <c:v>46206</c:v>
                </c:pt>
                <c:pt idx="3">
                  <c:v>39034</c:v>
                </c:pt>
                <c:pt idx="4">
                  <c:v>40565</c:v>
                </c:pt>
                <c:pt idx="5">
                  <c:v>41676</c:v>
                </c:pt>
                <c:pt idx="6">
                  <c:v>42309</c:v>
                </c:pt>
                <c:pt idx="7">
                  <c:v>37522</c:v>
                </c:pt>
                <c:pt idx="8">
                  <c:v>40338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9C-43AE-822C-465982644FC7}"/>
            </c:ext>
          </c:extLst>
        </c:ser>
        <c:ser>
          <c:idx val="3"/>
          <c:order val="3"/>
          <c:tx>
            <c:strRef>
              <c:f>国保給付!$D$31</c:f>
              <c:strCache>
                <c:ptCount val="1"/>
                <c:pt idx="0">
                  <c:v>薬剤の支給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国保給付!$E$26:$M$27</c:f>
              <c:multiLvlStrCache>
                <c:ptCount val="9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</c:lvl>
              </c:multiLvlStrCache>
            </c:multiLvlStrRef>
          </c:cat>
          <c:val>
            <c:numRef>
              <c:f>国保給付!$E$31:$M$31</c:f>
              <c:numCache>
                <c:formatCode>#,##0_);[Red]\(#,##0\)</c:formatCode>
                <c:ptCount val="9"/>
                <c:pt idx="0">
                  <c:v>107670</c:v>
                </c:pt>
                <c:pt idx="1">
                  <c:v>112025</c:v>
                </c:pt>
                <c:pt idx="2">
                  <c:v>113493</c:v>
                </c:pt>
                <c:pt idx="3">
                  <c:v>118114</c:v>
                </c:pt>
                <c:pt idx="4">
                  <c:v>124111</c:v>
                </c:pt>
                <c:pt idx="5">
                  <c:v>137187</c:v>
                </c:pt>
                <c:pt idx="6">
                  <c:v>128978</c:v>
                </c:pt>
                <c:pt idx="7">
                  <c:v>129449</c:v>
                </c:pt>
                <c:pt idx="8">
                  <c:v>120498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9C-43AE-822C-465982644FC7}"/>
            </c:ext>
          </c:extLst>
        </c:ser>
        <c:ser>
          <c:idx val="4"/>
          <c:order val="4"/>
          <c:tx>
            <c:strRef>
              <c:f>国保給付!$D$32</c:f>
              <c:strCache>
                <c:ptCount val="1"/>
                <c:pt idx="0">
                  <c:v>食事療養・生活療養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国保給付!$E$26:$M$27</c:f>
              <c:multiLvlStrCache>
                <c:ptCount val="9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</c:lvl>
              </c:multiLvlStrCache>
            </c:multiLvlStrRef>
          </c:cat>
          <c:val>
            <c:numRef>
              <c:f>国保給付!$E$32:$M$32</c:f>
              <c:numCache>
                <c:formatCode>#,##0_);[Red]\(#,##0\)</c:formatCode>
                <c:ptCount val="9"/>
                <c:pt idx="0">
                  <c:v>20190</c:v>
                </c:pt>
                <c:pt idx="1">
                  <c:v>22140</c:v>
                </c:pt>
                <c:pt idx="2">
                  <c:v>20102</c:v>
                </c:pt>
                <c:pt idx="3">
                  <c:v>19263</c:v>
                </c:pt>
                <c:pt idx="4">
                  <c:v>20383</c:v>
                </c:pt>
                <c:pt idx="5">
                  <c:v>20270</c:v>
                </c:pt>
                <c:pt idx="6">
                  <c:v>20962</c:v>
                </c:pt>
                <c:pt idx="7">
                  <c:v>20428</c:v>
                </c:pt>
                <c:pt idx="8">
                  <c:v>19420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9C-43AE-822C-465982644FC7}"/>
            </c:ext>
          </c:extLst>
        </c:ser>
        <c:ser>
          <c:idx val="5"/>
          <c:order val="5"/>
          <c:tx>
            <c:strRef>
              <c:f>国保給付!$D$33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国保給付!$E$26:$M$27</c:f>
              <c:multiLvlStrCache>
                <c:ptCount val="9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</c:lvl>
              </c:multiLvlStrCache>
            </c:multiLvlStrRef>
          </c:cat>
          <c:val>
            <c:numRef>
              <c:f>国保給付!$E$33:$M$33</c:f>
              <c:numCache>
                <c:formatCode>#,##0_);[Red]\(#,##0\)</c:formatCode>
                <c:ptCount val="9"/>
                <c:pt idx="0">
                  <c:v>3299</c:v>
                </c:pt>
                <c:pt idx="1">
                  <c:v>3686</c:v>
                </c:pt>
                <c:pt idx="2">
                  <c:v>6687</c:v>
                </c:pt>
                <c:pt idx="3">
                  <c:v>7167</c:v>
                </c:pt>
                <c:pt idx="4">
                  <c:v>5865</c:v>
                </c:pt>
                <c:pt idx="5">
                  <c:v>4924</c:v>
                </c:pt>
                <c:pt idx="6">
                  <c:v>4416</c:v>
                </c:pt>
                <c:pt idx="7">
                  <c:v>5378</c:v>
                </c:pt>
                <c:pt idx="8">
                  <c:v>3076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89C-43AE-822C-465982644FC7}"/>
            </c:ext>
          </c:extLst>
        </c:ser>
        <c:ser>
          <c:idx val="6"/>
          <c:order val="6"/>
          <c:tx>
            <c:strRef>
              <c:f>国保給付!$D$34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国保給付!$E$26:$M$27</c:f>
              <c:multiLvlStrCache>
                <c:ptCount val="9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</c:lvl>
              </c:multiLvlStrCache>
            </c:multiLvlStrRef>
          </c:cat>
          <c:val>
            <c:numRef>
              <c:f>国保給付!$E$34:$M$34</c:f>
              <c:numCache>
                <c:formatCode>#,##0_);[Red]\(#,##0\)</c:formatCode>
                <c:ptCount val="9"/>
                <c:pt idx="0">
                  <c:v>656434</c:v>
                </c:pt>
                <c:pt idx="1">
                  <c:v>715410</c:v>
                </c:pt>
                <c:pt idx="2">
                  <c:v>728290</c:v>
                </c:pt>
                <c:pt idx="3">
                  <c:v>680314</c:v>
                </c:pt>
                <c:pt idx="4">
                  <c:v>696142</c:v>
                </c:pt>
                <c:pt idx="5">
                  <c:v>687130</c:v>
                </c:pt>
                <c:pt idx="6">
                  <c:v>726640</c:v>
                </c:pt>
                <c:pt idx="7">
                  <c:v>648147</c:v>
                </c:pt>
                <c:pt idx="8">
                  <c:v>620727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89C-43AE-822C-465982644F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5676367"/>
        <c:axId val="345695503"/>
      </c:barChart>
      <c:catAx>
        <c:axId val="345676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45695503"/>
        <c:crosses val="autoZero"/>
        <c:auto val="1"/>
        <c:lblAlgn val="ctr"/>
        <c:lblOffset val="100"/>
        <c:noMultiLvlLbl val="0"/>
      </c:catAx>
      <c:valAx>
        <c:axId val="345695503"/>
        <c:scaling>
          <c:orientation val="minMax"/>
          <c:max val="8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45676367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後期被保険者!$A$3</c:f>
              <c:strCache>
                <c:ptCount val="1"/>
                <c:pt idx="0">
                  <c:v>被保険者数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後期被保険者!$B$1:$K$2</c:f>
              <c:multiLvlStrCache>
                <c:ptCount val="10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  <c:pt idx="9">
                    <c:v>2017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  <c:pt idx="9">
                    <c:v>H29</c:v>
                  </c:pt>
                </c:lvl>
              </c:multiLvlStrCache>
            </c:multiLvlStrRef>
          </c:cat>
          <c:val>
            <c:numRef>
              <c:f>後期被保険者!$B$3:$K$3</c:f>
              <c:numCache>
                <c:formatCode>#,##0_);[Red]\(#,##0\)</c:formatCode>
                <c:ptCount val="10"/>
                <c:pt idx="0">
                  <c:v>1490</c:v>
                </c:pt>
                <c:pt idx="1">
                  <c:v>1507</c:v>
                </c:pt>
                <c:pt idx="2">
                  <c:v>1532</c:v>
                </c:pt>
                <c:pt idx="3">
                  <c:v>1545</c:v>
                </c:pt>
                <c:pt idx="4">
                  <c:v>1554</c:v>
                </c:pt>
                <c:pt idx="5">
                  <c:v>1548</c:v>
                </c:pt>
                <c:pt idx="6">
                  <c:v>1532</c:v>
                </c:pt>
                <c:pt idx="7">
                  <c:v>1523</c:v>
                </c:pt>
                <c:pt idx="8">
                  <c:v>1527</c:v>
                </c:pt>
                <c:pt idx="9">
                  <c:v>1501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75-48D3-8327-D1727EA3AC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1882367"/>
        <c:axId val="201874879"/>
      </c:barChart>
      <c:lineChart>
        <c:grouping val="standard"/>
        <c:varyColors val="0"/>
        <c:ser>
          <c:idx val="1"/>
          <c:order val="1"/>
          <c:tx>
            <c:strRef>
              <c:f>後期被保険者!$A$4</c:f>
              <c:strCache>
                <c:ptCount val="1"/>
                <c:pt idx="0">
                  <c:v>1人当たり医療費(円)</c:v>
                </c:pt>
              </c:strCache>
            </c:strRef>
          </c:tx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2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後期被保険者!$B$1:$K$2</c:f>
              <c:multiLvlStrCache>
                <c:ptCount val="10"/>
                <c:lvl>
                  <c:pt idx="0">
                    <c:v>2008</c:v>
                  </c:pt>
                  <c:pt idx="1">
                    <c:v>2009</c:v>
                  </c:pt>
                  <c:pt idx="2">
                    <c:v>2010</c:v>
                  </c:pt>
                  <c:pt idx="3">
                    <c:v>2011</c:v>
                  </c:pt>
                  <c:pt idx="4">
                    <c:v>2012</c:v>
                  </c:pt>
                  <c:pt idx="5">
                    <c:v>2013</c:v>
                  </c:pt>
                  <c:pt idx="6">
                    <c:v>2014</c:v>
                  </c:pt>
                  <c:pt idx="7">
                    <c:v>2015</c:v>
                  </c:pt>
                  <c:pt idx="8">
                    <c:v>2016</c:v>
                  </c:pt>
                  <c:pt idx="9">
                    <c:v>2017</c:v>
                  </c:pt>
                </c:lvl>
                <c:lvl>
                  <c:pt idx="0">
                    <c:v>H20</c:v>
                  </c:pt>
                  <c:pt idx="1">
                    <c:v>H21</c:v>
                  </c:pt>
                  <c:pt idx="2">
                    <c:v>H22</c:v>
                  </c:pt>
                  <c:pt idx="3">
                    <c:v>H23</c:v>
                  </c:pt>
                  <c:pt idx="4">
                    <c:v>H24</c:v>
                  </c:pt>
                  <c:pt idx="5">
                    <c:v>H25</c:v>
                  </c:pt>
                  <c:pt idx="6">
                    <c:v>H26</c:v>
                  </c:pt>
                  <c:pt idx="7">
                    <c:v>H27</c:v>
                  </c:pt>
                  <c:pt idx="8">
                    <c:v>H28</c:v>
                  </c:pt>
                  <c:pt idx="9">
                    <c:v>H29</c:v>
                  </c:pt>
                </c:lvl>
              </c:multiLvlStrCache>
            </c:multiLvlStrRef>
          </c:cat>
          <c:val>
            <c:numRef>
              <c:f>後期被保険者!$B$4:$K$4</c:f>
              <c:numCache>
                <c:formatCode>#,##0_);[Red]\(#,##0\)</c:formatCode>
                <c:ptCount val="10"/>
                <c:pt idx="0">
                  <c:v>610448</c:v>
                </c:pt>
                <c:pt idx="1">
                  <c:v>664871</c:v>
                </c:pt>
                <c:pt idx="2">
                  <c:v>694669</c:v>
                </c:pt>
                <c:pt idx="3">
                  <c:v>692448</c:v>
                </c:pt>
                <c:pt idx="4">
                  <c:v>681183</c:v>
                </c:pt>
                <c:pt idx="5">
                  <c:v>691218</c:v>
                </c:pt>
                <c:pt idx="6">
                  <c:v>673230</c:v>
                </c:pt>
                <c:pt idx="7">
                  <c:v>724124</c:v>
                </c:pt>
                <c:pt idx="8">
                  <c:v>661004</c:v>
                </c:pt>
                <c:pt idx="9">
                  <c:v>640611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A75-48D3-8327-D1727EA3AC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2106223"/>
        <c:axId val="362706495"/>
      </c:lineChart>
      <c:catAx>
        <c:axId val="201882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1874879"/>
        <c:crosses val="autoZero"/>
        <c:auto val="1"/>
        <c:lblAlgn val="ctr"/>
        <c:lblOffset val="100"/>
        <c:noMultiLvlLbl val="0"/>
      </c:catAx>
      <c:valAx>
        <c:axId val="201874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1882367"/>
        <c:crosses val="autoZero"/>
        <c:crossBetween val="between"/>
      </c:valAx>
      <c:valAx>
        <c:axId val="362706495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2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62106223"/>
        <c:crosses val="max"/>
        <c:crossBetween val="between"/>
      </c:valAx>
      <c:catAx>
        <c:axId val="36210622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270649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介護被保険者!$A$3</c:f>
              <c:strCache>
                <c:ptCount val="1"/>
                <c:pt idx="0">
                  <c:v>65-74歳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介護被保険者!$B$1:$M$2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介護被保険者!$B$3:$M$3</c:f>
              <c:numCache>
                <c:formatCode>#,##0_);[Red]\(#,##0\)</c:formatCode>
                <c:ptCount val="12"/>
                <c:pt idx="0">
                  <c:v>1121</c:v>
                </c:pt>
                <c:pt idx="1">
                  <c:v>1074</c:v>
                </c:pt>
                <c:pt idx="2">
                  <c:v>1013</c:v>
                </c:pt>
                <c:pt idx="3">
                  <c:v>964</c:v>
                </c:pt>
                <c:pt idx="4">
                  <c:v>920</c:v>
                </c:pt>
                <c:pt idx="5">
                  <c:v>882</c:v>
                </c:pt>
                <c:pt idx="6">
                  <c:v>887</c:v>
                </c:pt>
                <c:pt idx="7">
                  <c:v>875</c:v>
                </c:pt>
                <c:pt idx="8">
                  <c:v>903</c:v>
                </c:pt>
                <c:pt idx="9">
                  <c:v>901</c:v>
                </c:pt>
                <c:pt idx="10">
                  <c:v>913</c:v>
                </c:pt>
                <c:pt idx="11">
                  <c:v>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04-4A74-8191-2A7796DBD286}"/>
            </c:ext>
          </c:extLst>
        </c:ser>
        <c:ser>
          <c:idx val="1"/>
          <c:order val="1"/>
          <c:tx>
            <c:strRef>
              <c:f>介護被保険者!$A$4</c:f>
              <c:strCache>
                <c:ptCount val="1"/>
                <c:pt idx="0">
                  <c:v>75歳以上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介護被保険者!$B$1:$M$2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介護被保険者!$B$4:$M$4</c:f>
              <c:numCache>
                <c:formatCode>#,##0_);[Red]\(#,##0\)</c:formatCode>
                <c:ptCount val="12"/>
                <c:pt idx="0">
                  <c:v>1420</c:v>
                </c:pt>
                <c:pt idx="1">
                  <c:v>1442</c:v>
                </c:pt>
                <c:pt idx="2">
                  <c:v>1460</c:v>
                </c:pt>
                <c:pt idx="3">
                  <c:v>1507</c:v>
                </c:pt>
                <c:pt idx="4">
                  <c:v>1506</c:v>
                </c:pt>
                <c:pt idx="5">
                  <c:v>1529</c:v>
                </c:pt>
                <c:pt idx="6">
                  <c:v>1540</c:v>
                </c:pt>
                <c:pt idx="7">
                  <c:v>1532</c:v>
                </c:pt>
                <c:pt idx="8">
                  <c:v>1516</c:v>
                </c:pt>
                <c:pt idx="9">
                  <c:v>1522</c:v>
                </c:pt>
                <c:pt idx="10">
                  <c:v>1520</c:v>
                </c:pt>
                <c:pt idx="11">
                  <c:v>1488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04-4A74-8191-2A7796DBD286}"/>
            </c:ext>
          </c:extLst>
        </c:ser>
        <c:ser>
          <c:idx val="2"/>
          <c:order val="2"/>
          <c:tx>
            <c:strRef>
              <c:f>介護被保険者!$A$5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介護被保険者!$B$1:$M$2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介護被保険者!$B$5:$M$5</c:f>
              <c:numCache>
                <c:formatCode>#,##0_);[Red]\(#,##0\)</c:formatCode>
                <c:ptCount val="12"/>
                <c:pt idx="0">
                  <c:v>2541</c:v>
                </c:pt>
                <c:pt idx="1">
                  <c:v>2516</c:v>
                </c:pt>
                <c:pt idx="2">
                  <c:v>2473</c:v>
                </c:pt>
                <c:pt idx="3">
                  <c:v>2471</c:v>
                </c:pt>
                <c:pt idx="4">
                  <c:v>2426</c:v>
                </c:pt>
                <c:pt idx="5">
                  <c:v>2411</c:v>
                </c:pt>
                <c:pt idx="6">
                  <c:v>2427</c:v>
                </c:pt>
                <c:pt idx="7">
                  <c:v>2407</c:v>
                </c:pt>
                <c:pt idx="8">
                  <c:v>2419</c:v>
                </c:pt>
                <c:pt idx="9">
                  <c:v>2423</c:v>
                </c:pt>
                <c:pt idx="10">
                  <c:v>2433</c:v>
                </c:pt>
                <c:pt idx="11">
                  <c:v>2413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04-4A74-8191-2A7796DBD2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1868639"/>
        <c:axId val="201867807"/>
      </c:barChart>
      <c:catAx>
        <c:axId val="201868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1867807"/>
        <c:crosses val="autoZero"/>
        <c:auto val="1"/>
        <c:lblAlgn val="ctr"/>
        <c:lblOffset val="100"/>
        <c:noMultiLvlLbl val="0"/>
      </c:catAx>
      <c:valAx>
        <c:axId val="201867807"/>
        <c:scaling>
          <c:orientation val="minMax"/>
          <c:max val="3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18686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介護サービス受給者数!$A$3</c:f>
              <c:strCache>
                <c:ptCount val="1"/>
                <c:pt idx="0">
                  <c:v>居宅介護（介護予防）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介護サービス受給者数!$B$1:$M$2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介護サービス受給者数!$B$3:$M$3</c:f>
              <c:numCache>
                <c:formatCode>#,##0_);[Red]\(#,##0\)</c:formatCode>
                <c:ptCount val="12"/>
                <c:pt idx="0">
                  <c:v>2766</c:v>
                </c:pt>
                <c:pt idx="1">
                  <c:v>3135</c:v>
                </c:pt>
                <c:pt idx="2">
                  <c:v>3171</c:v>
                </c:pt>
                <c:pt idx="3">
                  <c:v>3244</c:v>
                </c:pt>
                <c:pt idx="4">
                  <c:v>3488</c:v>
                </c:pt>
                <c:pt idx="5">
                  <c:v>3593</c:v>
                </c:pt>
                <c:pt idx="6">
                  <c:v>3692</c:v>
                </c:pt>
                <c:pt idx="7">
                  <c:v>3803</c:v>
                </c:pt>
                <c:pt idx="8">
                  <c:v>3935</c:v>
                </c:pt>
                <c:pt idx="9">
                  <c:v>3751</c:v>
                </c:pt>
                <c:pt idx="10">
                  <c:v>3539</c:v>
                </c:pt>
                <c:pt idx="11">
                  <c:v>3593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81-4186-A3FB-4BCC7C70E422}"/>
            </c:ext>
          </c:extLst>
        </c:ser>
        <c:ser>
          <c:idx val="1"/>
          <c:order val="1"/>
          <c:tx>
            <c:strRef>
              <c:f>介護サービス受給者数!$A$4</c:f>
              <c:strCache>
                <c:ptCount val="1"/>
                <c:pt idx="0">
                  <c:v>地域密着型（介護予防）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介護サービス受給者数!$B$1:$M$2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介護サービス受給者数!$B$4:$M$4</c:f>
              <c:numCache>
                <c:formatCode>#,##0_);[Red]\(#,##0\)</c:formatCode>
                <c:ptCount val="12"/>
                <c:pt idx="0">
                  <c:v>87</c:v>
                </c:pt>
                <c:pt idx="1">
                  <c:v>115</c:v>
                </c:pt>
                <c:pt idx="2">
                  <c:v>135</c:v>
                </c:pt>
                <c:pt idx="3">
                  <c:v>142</c:v>
                </c:pt>
                <c:pt idx="4">
                  <c:v>199</c:v>
                </c:pt>
                <c:pt idx="5">
                  <c:v>191</c:v>
                </c:pt>
                <c:pt idx="6">
                  <c:v>207</c:v>
                </c:pt>
                <c:pt idx="7">
                  <c:v>218</c:v>
                </c:pt>
                <c:pt idx="8">
                  <c:v>195</c:v>
                </c:pt>
                <c:pt idx="9">
                  <c:v>179</c:v>
                </c:pt>
                <c:pt idx="10">
                  <c:v>206</c:v>
                </c:pt>
                <c:pt idx="11">
                  <c:v>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81-4186-A3FB-4BCC7C70E422}"/>
            </c:ext>
          </c:extLst>
        </c:ser>
        <c:ser>
          <c:idx val="2"/>
          <c:order val="2"/>
          <c:tx>
            <c:strRef>
              <c:f>介護サービス受給者数!$A$5</c:f>
              <c:strCache>
                <c:ptCount val="1"/>
                <c:pt idx="0">
                  <c:v>施設介護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介護サービス受給者数!$B$1:$M$2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介護サービス受給者数!$B$5:$M$5</c:f>
              <c:numCache>
                <c:formatCode>#,##0_);[Red]\(#,##0\)</c:formatCode>
                <c:ptCount val="12"/>
                <c:pt idx="0">
                  <c:v>766</c:v>
                </c:pt>
                <c:pt idx="1">
                  <c:v>907</c:v>
                </c:pt>
                <c:pt idx="2">
                  <c:v>849</c:v>
                </c:pt>
                <c:pt idx="3">
                  <c:v>833</c:v>
                </c:pt>
                <c:pt idx="4">
                  <c:v>862</c:v>
                </c:pt>
                <c:pt idx="5">
                  <c:v>851</c:v>
                </c:pt>
                <c:pt idx="6">
                  <c:v>900</c:v>
                </c:pt>
                <c:pt idx="7">
                  <c:v>908</c:v>
                </c:pt>
                <c:pt idx="8">
                  <c:v>921</c:v>
                </c:pt>
                <c:pt idx="9">
                  <c:v>1049</c:v>
                </c:pt>
                <c:pt idx="10">
                  <c:v>1135</c:v>
                </c:pt>
                <c:pt idx="11">
                  <c:v>1204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81-4186-A3FB-4BCC7C70E422}"/>
            </c:ext>
          </c:extLst>
        </c:ser>
        <c:ser>
          <c:idx val="3"/>
          <c:order val="3"/>
          <c:tx>
            <c:strRef>
              <c:f>介護サービス受給者数!$A$6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介護サービス受給者数!$B$1:$M$2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介護サービス受給者数!$B$6:$M$6</c:f>
              <c:numCache>
                <c:formatCode>#,##0_);[Red]\(#,##0\)</c:formatCode>
                <c:ptCount val="12"/>
                <c:pt idx="0">
                  <c:v>3619</c:v>
                </c:pt>
                <c:pt idx="1">
                  <c:v>4157</c:v>
                </c:pt>
                <c:pt idx="2">
                  <c:v>4155</c:v>
                </c:pt>
                <c:pt idx="3">
                  <c:v>4219</c:v>
                </c:pt>
                <c:pt idx="4">
                  <c:v>4549</c:v>
                </c:pt>
                <c:pt idx="5">
                  <c:v>4635</c:v>
                </c:pt>
                <c:pt idx="6">
                  <c:v>4799</c:v>
                </c:pt>
                <c:pt idx="7">
                  <c:v>4929</c:v>
                </c:pt>
                <c:pt idx="8">
                  <c:v>5051</c:v>
                </c:pt>
                <c:pt idx="9">
                  <c:v>4979</c:v>
                </c:pt>
                <c:pt idx="10">
                  <c:v>4880</c:v>
                </c:pt>
                <c:pt idx="11">
                  <c:v>4960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81-4186-A3FB-4BCC7C70E4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59163199"/>
        <c:axId val="359169439"/>
      </c:barChart>
      <c:lineChart>
        <c:grouping val="standard"/>
        <c:varyColors val="0"/>
        <c:ser>
          <c:idx val="4"/>
          <c:order val="4"/>
          <c:tx>
            <c:strRef>
              <c:f>介護サービス受給者数!$A$7</c:f>
              <c:strCache>
                <c:ptCount val="1"/>
                <c:pt idx="0">
                  <c:v>対被保険者割合</c:v>
                </c:pt>
              </c:strCache>
            </c:strRef>
          </c:tx>
          <c:spPr>
            <a:ln w="63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multiLvlStrRef>
              <c:f>介護サービス受給者数!$B$1:$M$2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介護サービス受給者数!$B$7:$M$7</c:f>
              <c:numCache>
                <c:formatCode>0.0%</c:formatCode>
                <c:ptCount val="12"/>
                <c:pt idx="0">
                  <c:v>1.4242424242424243</c:v>
                </c:pt>
                <c:pt idx="1">
                  <c:v>1.6522257551669317</c:v>
                </c:pt>
                <c:pt idx="2">
                  <c:v>1.6801455721795391</c:v>
                </c:pt>
                <c:pt idx="3">
                  <c:v>1.7074059085390529</c:v>
                </c:pt>
                <c:pt idx="4">
                  <c:v>1.8751030502885409</c:v>
                </c:pt>
                <c:pt idx="5">
                  <c:v>1.9224388220655331</c:v>
                </c:pt>
                <c:pt idx="6">
                  <c:v>1.977338277709106</c:v>
                </c:pt>
                <c:pt idx="7">
                  <c:v>2.0477773161611963</c:v>
                </c:pt>
                <c:pt idx="8">
                  <c:v>2.0880529144274496</c:v>
                </c:pt>
                <c:pt idx="9">
                  <c:v>2.0548906314486173</c:v>
                </c:pt>
                <c:pt idx="10">
                  <c:v>2.0057542129058774</c:v>
                </c:pt>
                <c:pt idx="11">
                  <c:v>2.0555325321176956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581-4186-A3FB-4BCC7C70E4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7553727"/>
        <c:axId val="1997550399"/>
      </c:lineChart>
      <c:catAx>
        <c:axId val="359163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59169439"/>
        <c:crosses val="autoZero"/>
        <c:auto val="1"/>
        <c:lblAlgn val="ctr"/>
        <c:lblOffset val="100"/>
        <c:noMultiLvlLbl val="0"/>
      </c:catAx>
      <c:valAx>
        <c:axId val="359169439"/>
        <c:scaling>
          <c:orientation val="minMax"/>
          <c:max val="6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59163199"/>
        <c:crosses val="autoZero"/>
        <c:crossBetween val="between"/>
      </c:valAx>
      <c:valAx>
        <c:axId val="1997550399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997553727"/>
        <c:crosses val="max"/>
        <c:crossBetween val="between"/>
      </c:valAx>
      <c:catAx>
        <c:axId val="199755372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9755039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介護認定者!$A$3</c:f>
              <c:strCache>
                <c:ptCount val="1"/>
                <c:pt idx="0">
                  <c:v>要支援１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介護認定者!$B$1:$M$2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介護認定者!$B$3:$M$3</c:f>
              <c:numCache>
                <c:formatCode>#,##0_);[Red]\(#,##0\)</c:formatCode>
                <c:ptCount val="12"/>
                <c:pt idx="0">
                  <c:v>31</c:v>
                </c:pt>
                <c:pt idx="1">
                  <c:v>22</c:v>
                </c:pt>
                <c:pt idx="2">
                  <c:v>24</c:v>
                </c:pt>
                <c:pt idx="3">
                  <c:v>24</c:v>
                </c:pt>
                <c:pt idx="4">
                  <c:v>26</c:v>
                </c:pt>
                <c:pt idx="5">
                  <c:v>28</c:v>
                </c:pt>
                <c:pt idx="6">
                  <c:v>31</c:v>
                </c:pt>
                <c:pt idx="7">
                  <c:v>30</c:v>
                </c:pt>
                <c:pt idx="8">
                  <c:v>37</c:v>
                </c:pt>
                <c:pt idx="9">
                  <c:v>28</c:v>
                </c:pt>
                <c:pt idx="10">
                  <c:v>22</c:v>
                </c:pt>
                <c:pt idx="1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55-4A29-BA30-A3A81427D0BD}"/>
            </c:ext>
          </c:extLst>
        </c:ser>
        <c:ser>
          <c:idx val="1"/>
          <c:order val="1"/>
          <c:tx>
            <c:strRef>
              <c:f>介護認定者!$A$4</c:f>
              <c:strCache>
                <c:ptCount val="1"/>
                <c:pt idx="0">
                  <c:v>要支援２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介護認定者!$B$1:$M$2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介護認定者!$B$4:$M$4</c:f>
              <c:numCache>
                <c:formatCode>#,##0_);[Red]\(#,##0\)</c:formatCode>
                <c:ptCount val="12"/>
                <c:pt idx="0">
                  <c:v>33</c:v>
                </c:pt>
                <c:pt idx="1">
                  <c:v>38</c:v>
                </c:pt>
                <c:pt idx="2">
                  <c:v>35</c:v>
                </c:pt>
                <c:pt idx="3">
                  <c:v>36</c:v>
                </c:pt>
                <c:pt idx="4">
                  <c:v>34</c:v>
                </c:pt>
                <c:pt idx="5">
                  <c:v>41</c:v>
                </c:pt>
                <c:pt idx="6">
                  <c:v>34</c:v>
                </c:pt>
                <c:pt idx="7">
                  <c:v>36</c:v>
                </c:pt>
                <c:pt idx="8">
                  <c:v>52</c:v>
                </c:pt>
                <c:pt idx="9">
                  <c:v>49</c:v>
                </c:pt>
                <c:pt idx="10">
                  <c:v>56</c:v>
                </c:pt>
                <c:pt idx="11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55-4A29-BA30-A3A81427D0BD}"/>
            </c:ext>
          </c:extLst>
        </c:ser>
        <c:ser>
          <c:idx val="2"/>
          <c:order val="2"/>
          <c:tx>
            <c:strRef>
              <c:f>介護認定者!$A$5</c:f>
              <c:strCache>
                <c:ptCount val="1"/>
                <c:pt idx="0">
                  <c:v>要介護１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介護認定者!$B$1:$M$2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介護認定者!$B$5:$M$5</c:f>
              <c:numCache>
                <c:formatCode>#,##0_);[Red]\(#,##0\)</c:formatCode>
                <c:ptCount val="12"/>
                <c:pt idx="0">
                  <c:v>83</c:v>
                </c:pt>
                <c:pt idx="1">
                  <c:v>74</c:v>
                </c:pt>
                <c:pt idx="2">
                  <c:v>74</c:v>
                </c:pt>
                <c:pt idx="3">
                  <c:v>81</c:v>
                </c:pt>
                <c:pt idx="4">
                  <c:v>108</c:v>
                </c:pt>
                <c:pt idx="5">
                  <c:v>120</c:v>
                </c:pt>
                <c:pt idx="6">
                  <c:v>106</c:v>
                </c:pt>
                <c:pt idx="7">
                  <c:v>95</c:v>
                </c:pt>
                <c:pt idx="8">
                  <c:v>100</c:v>
                </c:pt>
                <c:pt idx="9">
                  <c:v>105</c:v>
                </c:pt>
                <c:pt idx="10">
                  <c:v>97</c:v>
                </c:pt>
                <c:pt idx="11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55-4A29-BA30-A3A81427D0BD}"/>
            </c:ext>
          </c:extLst>
        </c:ser>
        <c:ser>
          <c:idx val="3"/>
          <c:order val="3"/>
          <c:tx>
            <c:strRef>
              <c:f>介護認定者!$A$6</c:f>
              <c:strCache>
                <c:ptCount val="1"/>
                <c:pt idx="0">
                  <c:v>要介護２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介護認定者!$B$1:$M$2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介護認定者!$B$6:$M$6</c:f>
              <c:numCache>
                <c:formatCode>#,##0_);[Red]\(#,##0\)</c:formatCode>
                <c:ptCount val="12"/>
                <c:pt idx="0">
                  <c:v>69</c:v>
                </c:pt>
                <c:pt idx="1">
                  <c:v>87</c:v>
                </c:pt>
                <c:pt idx="2">
                  <c:v>94</c:v>
                </c:pt>
                <c:pt idx="3">
                  <c:v>79</c:v>
                </c:pt>
                <c:pt idx="4">
                  <c:v>83</c:v>
                </c:pt>
                <c:pt idx="5">
                  <c:v>77</c:v>
                </c:pt>
                <c:pt idx="6">
                  <c:v>83</c:v>
                </c:pt>
                <c:pt idx="7">
                  <c:v>86</c:v>
                </c:pt>
                <c:pt idx="8">
                  <c:v>91</c:v>
                </c:pt>
                <c:pt idx="9">
                  <c:v>94</c:v>
                </c:pt>
                <c:pt idx="10">
                  <c:v>113</c:v>
                </c:pt>
                <c:pt idx="11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55-4A29-BA30-A3A81427D0BD}"/>
            </c:ext>
          </c:extLst>
        </c:ser>
        <c:ser>
          <c:idx val="4"/>
          <c:order val="4"/>
          <c:tx>
            <c:strRef>
              <c:f>介護認定者!$A$7</c:f>
              <c:strCache>
                <c:ptCount val="1"/>
                <c:pt idx="0">
                  <c:v>要介護３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介護認定者!$B$1:$M$2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介護認定者!$B$7:$M$7</c:f>
              <c:numCache>
                <c:formatCode>#,##0_);[Red]\(#,##0\)</c:formatCode>
                <c:ptCount val="12"/>
                <c:pt idx="0">
                  <c:v>70</c:v>
                </c:pt>
                <c:pt idx="1">
                  <c:v>68</c:v>
                </c:pt>
                <c:pt idx="2">
                  <c:v>74</c:v>
                </c:pt>
                <c:pt idx="3">
                  <c:v>69</c:v>
                </c:pt>
                <c:pt idx="4">
                  <c:v>51</c:v>
                </c:pt>
                <c:pt idx="5">
                  <c:v>57</c:v>
                </c:pt>
                <c:pt idx="6">
                  <c:v>69</c:v>
                </c:pt>
                <c:pt idx="7">
                  <c:v>78</c:v>
                </c:pt>
                <c:pt idx="8">
                  <c:v>68</c:v>
                </c:pt>
                <c:pt idx="9">
                  <c:v>72</c:v>
                </c:pt>
                <c:pt idx="10">
                  <c:v>74</c:v>
                </c:pt>
                <c:pt idx="1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55-4A29-BA30-A3A81427D0BD}"/>
            </c:ext>
          </c:extLst>
        </c:ser>
        <c:ser>
          <c:idx val="5"/>
          <c:order val="5"/>
          <c:tx>
            <c:strRef>
              <c:f>介護認定者!$A$8</c:f>
              <c:strCache>
                <c:ptCount val="1"/>
                <c:pt idx="0">
                  <c:v>要介護４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介護認定者!$B$1:$M$2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介護認定者!$B$8:$M$8</c:f>
              <c:numCache>
                <c:formatCode>#,##0_);[Red]\(#,##0\)</c:formatCode>
                <c:ptCount val="12"/>
                <c:pt idx="0">
                  <c:v>62</c:v>
                </c:pt>
                <c:pt idx="1">
                  <c:v>65</c:v>
                </c:pt>
                <c:pt idx="2">
                  <c:v>69</c:v>
                </c:pt>
                <c:pt idx="3">
                  <c:v>70</c:v>
                </c:pt>
                <c:pt idx="4">
                  <c:v>56</c:v>
                </c:pt>
                <c:pt idx="5">
                  <c:v>62</c:v>
                </c:pt>
                <c:pt idx="6">
                  <c:v>64</c:v>
                </c:pt>
                <c:pt idx="7">
                  <c:v>59</c:v>
                </c:pt>
                <c:pt idx="8">
                  <c:v>67</c:v>
                </c:pt>
                <c:pt idx="9">
                  <c:v>71</c:v>
                </c:pt>
                <c:pt idx="10">
                  <c:v>74</c:v>
                </c:pt>
                <c:pt idx="11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D55-4A29-BA30-A3A81427D0BD}"/>
            </c:ext>
          </c:extLst>
        </c:ser>
        <c:ser>
          <c:idx val="6"/>
          <c:order val="6"/>
          <c:tx>
            <c:strRef>
              <c:f>介護認定者!$A$9</c:f>
              <c:strCache>
                <c:ptCount val="1"/>
                <c:pt idx="0">
                  <c:v>要介護５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介護認定者!$B$1:$M$2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介護認定者!$B$9:$M$9</c:f>
              <c:numCache>
                <c:formatCode>#,##0_);[Red]\(#,##0\)</c:formatCode>
                <c:ptCount val="12"/>
                <c:pt idx="0">
                  <c:v>84</c:v>
                </c:pt>
                <c:pt idx="1">
                  <c:v>109</c:v>
                </c:pt>
                <c:pt idx="2">
                  <c:v>94</c:v>
                </c:pt>
                <c:pt idx="3">
                  <c:v>51</c:v>
                </c:pt>
                <c:pt idx="4">
                  <c:v>53</c:v>
                </c:pt>
                <c:pt idx="5">
                  <c:v>51</c:v>
                </c:pt>
                <c:pt idx="6">
                  <c:v>58</c:v>
                </c:pt>
                <c:pt idx="7">
                  <c:v>67</c:v>
                </c:pt>
                <c:pt idx="8">
                  <c:v>54</c:v>
                </c:pt>
                <c:pt idx="9">
                  <c:v>49</c:v>
                </c:pt>
                <c:pt idx="10">
                  <c:v>53</c:v>
                </c:pt>
                <c:pt idx="1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D55-4A29-BA30-A3A81427D0BD}"/>
            </c:ext>
          </c:extLst>
        </c:ser>
        <c:ser>
          <c:idx val="7"/>
          <c:order val="7"/>
          <c:tx>
            <c:strRef>
              <c:f>介護認定者!$A$10</c:f>
              <c:strCache>
                <c:ptCount val="1"/>
                <c:pt idx="0">
                  <c:v>合計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介護認定者!$B$1:$M$2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介護認定者!$B$10:$M$10</c:f>
              <c:numCache>
                <c:formatCode>#,##0_);[Red]\(#,##0\)</c:formatCode>
                <c:ptCount val="12"/>
                <c:pt idx="0">
                  <c:v>432</c:v>
                </c:pt>
                <c:pt idx="1">
                  <c:v>463</c:v>
                </c:pt>
                <c:pt idx="2">
                  <c:v>464</c:v>
                </c:pt>
                <c:pt idx="3">
                  <c:v>410</c:v>
                </c:pt>
                <c:pt idx="4">
                  <c:v>411</c:v>
                </c:pt>
                <c:pt idx="5">
                  <c:v>436</c:v>
                </c:pt>
                <c:pt idx="6">
                  <c:v>445</c:v>
                </c:pt>
                <c:pt idx="7">
                  <c:v>451</c:v>
                </c:pt>
                <c:pt idx="8">
                  <c:v>469</c:v>
                </c:pt>
                <c:pt idx="9">
                  <c:v>468</c:v>
                </c:pt>
                <c:pt idx="10">
                  <c:v>489</c:v>
                </c:pt>
                <c:pt idx="11">
                  <c:v>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D55-4A29-BA30-A3A81427D0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81079279"/>
        <c:axId val="1981075951"/>
      </c:barChart>
      <c:lineChart>
        <c:grouping val="standard"/>
        <c:varyColors val="0"/>
        <c:ser>
          <c:idx val="8"/>
          <c:order val="8"/>
          <c:tx>
            <c:strRef>
              <c:f>介護認定者!$A$11</c:f>
              <c:strCache>
                <c:ptCount val="1"/>
                <c:pt idx="0">
                  <c:v>全認定者に占める要介護4,5の割合</c:v>
                </c:pt>
              </c:strCache>
            </c:strRef>
          </c:tx>
          <c:spPr>
            <a:ln w="63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D55-4A29-BA30-A3A81427D0BD}"/>
                </c:ext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D55-4A29-BA30-A3A81427D0BD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D55-4A29-BA30-A3A81427D0BD}"/>
                </c:ext>
              </c:extLst>
            </c:dLbl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D55-4A29-BA30-A3A81427D0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介護認定者!$B$1:$M$2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介護認定者!$B$11:$M$11</c:f>
              <c:numCache>
                <c:formatCode>0.0%</c:formatCode>
                <c:ptCount val="12"/>
                <c:pt idx="0">
                  <c:v>0.33796296296296297</c:v>
                </c:pt>
                <c:pt idx="1">
                  <c:v>0.37580993520518358</c:v>
                </c:pt>
                <c:pt idx="2">
                  <c:v>0.35129310344827586</c:v>
                </c:pt>
                <c:pt idx="3">
                  <c:v>0.29512195121951218</c:v>
                </c:pt>
                <c:pt idx="4">
                  <c:v>0.26520681265206814</c:v>
                </c:pt>
                <c:pt idx="5">
                  <c:v>0.25917431192660551</c:v>
                </c:pt>
                <c:pt idx="6">
                  <c:v>0.27415730337078653</c:v>
                </c:pt>
                <c:pt idx="7">
                  <c:v>0.2793791574279379</c:v>
                </c:pt>
                <c:pt idx="8">
                  <c:v>0.25799573560767591</c:v>
                </c:pt>
                <c:pt idx="9">
                  <c:v>0.25641025641025639</c:v>
                </c:pt>
                <c:pt idx="10">
                  <c:v>0.25971370143149286</c:v>
                </c:pt>
                <c:pt idx="11">
                  <c:v>0.27755102040816326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D55-4A29-BA30-A3A81427D0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797023"/>
        <c:axId val="201798687"/>
      </c:lineChart>
      <c:catAx>
        <c:axId val="1981079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981075951"/>
        <c:crosses val="autoZero"/>
        <c:auto val="1"/>
        <c:lblAlgn val="ctr"/>
        <c:lblOffset val="100"/>
        <c:noMultiLvlLbl val="0"/>
      </c:catAx>
      <c:valAx>
        <c:axId val="1981075951"/>
        <c:scaling>
          <c:orientation val="minMax"/>
          <c:max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981079279"/>
        <c:crosses val="autoZero"/>
        <c:crossBetween val="between"/>
      </c:valAx>
      <c:valAx>
        <c:axId val="201798687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1797023"/>
        <c:crosses val="max"/>
        <c:crossBetween val="between"/>
      </c:valAx>
      <c:catAx>
        <c:axId val="20179702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179868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7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死亡者数!$A$4</c:f>
              <c:strCache>
                <c:ptCount val="1"/>
                <c:pt idx="0">
                  <c:v>死亡者数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死亡者数!$B$3:$Z$3</c:f>
              <c:strCache>
                <c:ptCount val="25"/>
                <c:pt idx="0">
                  <c:v>H6(1994)</c:v>
                </c:pt>
                <c:pt idx="1">
                  <c:v>H7(1995)</c:v>
                </c:pt>
                <c:pt idx="2">
                  <c:v>H8(1996)</c:v>
                </c:pt>
                <c:pt idx="3">
                  <c:v>H9(1997)</c:v>
                </c:pt>
                <c:pt idx="4">
                  <c:v>H10(1998)</c:v>
                </c:pt>
                <c:pt idx="5">
                  <c:v>H11(1999)</c:v>
                </c:pt>
                <c:pt idx="6">
                  <c:v>H12(2000)</c:v>
                </c:pt>
                <c:pt idx="7">
                  <c:v>H13(2001)</c:v>
                </c:pt>
                <c:pt idx="8">
                  <c:v>H14(2002)</c:v>
                </c:pt>
                <c:pt idx="9">
                  <c:v>H15(2003)</c:v>
                </c:pt>
                <c:pt idx="10">
                  <c:v>H16(2004)</c:v>
                </c:pt>
                <c:pt idx="11">
                  <c:v>H17(2005)</c:v>
                </c:pt>
                <c:pt idx="12">
                  <c:v>H18(2006)</c:v>
                </c:pt>
                <c:pt idx="13">
                  <c:v>H19(2007)</c:v>
                </c:pt>
                <c:pt idx="14">
                  <c:v>H20(2008)</c:v>
                </c:pt>
                <c:pt idx="15">
                  <c:v>H21(2009)</c:v>
                </c:pt>
                <c:pt idx="16">
                  <c:v>H22(2010)</c:v>
                </c:pt>
                <c:pt idx="17">
                  <c:v>H23(2011)</c:v>
                </c:pt>
                <c:pt idx="18">
                  <c:v>H24(2012)</c:v>
                </c:pt>
                <c:pt idx="19">
                  <c:v>H25(2013)</c:v>
                </c:pt>
                <c:pt idx="20">
                  <c:v>H26(2014)</c:v>
                </c:pt>
                <c:pt idx="21">
                  <c:v>H27(2015)</c:v>
                </c:pt>
                <c:pt idx="22">
                  <c:v>H28(2016)</c:v>
                </c:pt>
                <c:pt idx="23">
                  <c:v>H29(2017)</c:v>
                </c:pt>
                <c:pt idx="24">
                  <c:v>H30(2018)</c:v>
                </c:pt>
              </c:strCache>
            </c:strRef>
          </c:cat>
          <c:val>
            <c:numRef>
              <c:f>死亡者数!$B$4:$Z$4</c:f>
              <c:numCache>
                <c:formatCode>General</c:formatCode>
                <c:ptCount val="25"/>
                <c:pt idx="0">
                  <c:v>89</c:v>
                </c:pt>
                <c:pt idx="1">
                  <c:v>85</c:v>
                </c:pt>
                <c:pt idx="2">
                  <c:v>97</c:v>
                </c:pt>
                <c:pt idx="3">
                  <c:v>106</c:v>
                </c:pt>
                <c:pt idx="4">
                  <c:v>108</c:v>
                </c:pt>
                <c:pt idx="5">
                  <c:v>103</c:v>
                </c:pt>
                <c:pt idx="6">
                  <c:v>81</c:v>
                </c:pt>
                <c:pt idx="7">
                  <c:v>109</c:v>
                </c:pt>
                <c:pt idx="8">
                  <c:v>101</c:v>
                </c:pt>
                <c:pt idx="9">
                  <c:v>97</c:v>
                </c:pt>
                <c:pt idx="10">
                  <c:v>105</c:v>
                </c:pt>
                <c:pt idx="11">
                  <c:v>111</c:v>
                </c:pt>
                <c:pt idx="12">
                  <c:v>119</c:v>
                </c:pt>
                <c:pt idx="13">
                  <c:v>106</c:v>
                </c:pt>
                <c:pt idx="14">
                  <c:v>111</c:v>
                </c:pt>
                <c:pt idx="15">
                  <c:v>113</c:v>
                </c:pt>
                <c:pt idx="16">
                  <c:v>137</c:v>
                </c:pt>
                <c:pt idx="17">
                  <c:v>107</c:v>
                </c:pt>
                <c:pt idx="18">
                  <c:v>110</c:v>
                </c:pt>
                <c:pt idx="19">
                  <c:v>117</c:v>
                </c:pt>
                <c:pt idx="20">
                  <c:v>111</c:v>
                </c:pt>
                <c:pt idx="21">
                  <c:v>114</c:v>
                </c:pt>
                <c:pt idx="22">
                  <c:v>103</c:v>
                </c:pt>
                <c:pt idx="23">
                  <c:v>114</c:v>
                </c:pt>
                <c:pt idx="24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57-4D10-9805-E285162A14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1872383"/>
        <c:axId val="201859903"/>
      </c:barChart>
      <c:lineChart>
        <c:grouping val="standard"/>
        <c:varyColors val="0"/>
        <c:ser>
          <c:idx val="1"/>
          <c:order val="1"/>
          <c:tx>
            <c:strRef>
              <c:f>死亡者数!$A$6</c:f>
              <c:strCache>
                <c:ptCount val="1"/>
                <c:pt idx="0">
                  <c:v>死亡率</c:v>
                </c:pt>
              </c:strCache>
            </c:strRef>
          </c:tx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accent2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死亡者数!$B$3:$Z$3</c:f>
              <c:strCache>
                <c:ptCount val="25"/>
                <c:pt idx="0">
                  <c:v>H6(1994)</c:v>
                </c:pt>
                <c:pt idx="1">
                  <c:v>H7(1995)</c:v>
                </c:pt>
                <c:pt idx="2">
                  <c:v>H8(1996)</c:v>
                </c:pt>
                <c:pt idx="3">
                  <c:v>H9(1997)</c:v>
                </c:pt>
                <c:pt idx="4">
                  <c:v>H10(1998)</c:v>
                </c:pt>
                <c:pt idx="5">
                  <c:v>H11(1999)</c:v>
                </c:pt>
                <c:pt idx="6">
                  <c:v>H12(2000)</c:v>
                </c:pt>
                <c:pt idx="7">
                  <c:v>H13(2001)</c:v>
                </c:pt>
                <c:pt idx="8">
                  <c:v>H14(2002)</c:v>
                </c:pt>
                <c:pt idx="9">
                  <c:v>H15(2003)</c:v>
                </c:pt>
                <c:pt idx="10">
                  <c:v>H16(2004)</c:v>
                </c:pt>
                <c:pt idx="11">
                  <c:v>H17(2005)</c:v>
                </c:pt>
                <c:pt idx="12">
                  <c:v>H18(2006)</c:v>
                </c:pt>
                <c:pt idx="13">
                  <c:v>H19(2007)</c:v>
                </c:pt>
                <c:pt idx="14">
                  <c:v>H20(2008)</c:v>
                </c:pt>
                <c:pt idx="15">
                  <c:v>H21(2009)</c:v>
                </c:pt>
                <c:pt idx="16">
                  <c:v>H22(2010)</c:v>
                </c:pt>
                <c:pt idx="17">
                  <c:v>H23(2011)</c:v>
                </c:pt>
                <c:pt idx="18">
                  <c:v>H24(2012)</c:v>
                </c:pt>
                <c:pt idx="19">
                  <c:v>H25(2013)</c:v>
                </c:pt>
                <c:pt idx="20">
                  <c:v>H26(2014)</c:v>
                </c:pt>
                <c:pt idx="21">
                  <c:v>H27(2015)</c:v>
                </c:pt>
                <c:pt idx="22">
                  <c:v>H28(2016)</c:v>
                </c:pt>
                <c:pt idx="23">
                  <c:v>H29(2017)</c:v>
                </c:pt>
                <c:pt idx="24">
                  <c:v>H30(2018)</c:v>
                </c:pt>
              </c:strCache>
            </c:strRef>
          </c:cat>
          <c:val>
            <c:numRef>
              <c:f>死亡者数!$B$6:$Z$6</c:f>
              <c:numCache>
                <c:formatCode>0.0</c:formatCode>
                <c:ptCount val="25"/>
                <c:pt idx="0">
                  <c:v>11.164074259909684</c:v>
                </c:pt>
                <c:pt idx="1">
                  <c:v>10.76085580453222</c:v>
                </c:pt>
                <c:pt idx="2">
                  <c:v>12.435897435897436</c:v>
                </c:pt>
                <c:pt idx="3">
                  <c:v>13.793103448275861</c:v>
                </c:pt>
                <c:pt idx="4">
                  <c:v>14.180672268907562</c:v>
                </c:pt>
                <c:pt idx="5">
                  <c:v>13.823647832505705</c:v>
                </c:pt>
                <c:pt idx="6">
                  <c:v>10.929699095938471</c:v>
                </c:pt>
                <c:pt idx="7">
                  <c:v>14.900888585099111</c:v>
                </c:pt>
                <c:pt idx="8">
                  <c:v>14.004437049362174</c:v>
                </c:pt>
                <c:pt idx="9">
                  <c:v>13.615946097697924</c:v>
                </c:pt>
                <c:pt idx="10">
                  <c:v>15.012868172719475</c:v>
                </c:pt>
                <c:pt idx="11">
                  <c:v>16.124346310284718</c:v>
                </c:pt>
                <c:pt idx="12">
                  <c:v>17.769150365835451</c:v>
                </c:pt>
                <c:pt idx="13">
                  <c:v>16.11677056408697</c:v>
                </c:pt>
                <c:pt idx="14">
                  <c:v>17.134918184624883</c:v>
                </c:pt>
                <c:pt idx="15">
                  <c:v>17.722710163111667</c:v>
                </c:pt>
                <c:pt idx="16">
                  <c:v>21.766761995551317</c:v>
                </c:pt>
                <c:pt idx="17">
                  <c:v>17.087192590226763</c:v>
                </c:pt>
                <c:pt idx="18">
                  <c:v>17.793594306049823</c:v>
                </c:pt>
                <c:pt idx="19">
                  <c:v>19.095805451281215</c:v>
                </c:pt>
                <c:pt idx="20">
                  <c:v>18.386615868809013</c:v>
                </c:pt>
                <c:pt idx="21">
                  <c:v>19.371282922684792</c:v>
                </c:pt>
                <c:pt idx="22">
                  <c:v>17.630948305374872</c:v>
                </c:pt>
                <c:pt idx="23">
                  <c:v>20.169851380042463</c:v>
                </c:pt>
                <c:pt idx="24">
                  <c:v>19.220308250226655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857-4D10-9805-E285162A14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5673039"/>
        <c:axId val="345678031"/>
      </c:lineChart>
      <c:catAx>
        <c:axId val="201872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1859903"/>
        <c:crosses val="autoZero"/>
        <c:auto val="1"/>
        <c:lblAlgn val="ctr"/>
        <c:lblOffset val="100"/>
        <c:noMultiLvlLbl val="0"/>
      </c:catAx>
      <c:valAx>
        <c:axId val="201859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1872383"/>
        <c:crosses val="autoZero"/>
        <c:crossBetween val="between"/>
      </c:valAx>
      <c:valAx>
        <c:axId val="345678031"/>
        <c:scaling>
          <c:orientation val="minMax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2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45673039"/>
        <c:crosses val="max"/>
        <c:crossBetween val="between"/>
      </c:valAx>
      <c:catAx>
        <c:axId val="34567303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4567803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死因別!$A$3</c:f>
              <c:strCache>
                <c:ptCount val="1"/>
                <c:pt idx="0">
                  <c:v>悪性新生物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死因別!$B$1:$M$2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死因別!$B$3:$M$3</c:f>
              <c:numCache>
                <c:formatCode>General</c:formatCode>
                <c:ptCount val="12"/>
                <c:pt idx="0">
                  <c:v>26</c:v>
                </c:pt>
                <c:pt idx="1">
                  <c:v>26</c:v>
                </c:pt>
                <c:pt idx="2">
                  <c:v>40</c:v>
                </c:pt>
                <c:pt idx="3">
                  <c:v>38</c:v>
                </c:pt>
                <c:pt idx="4">
                  <c:v>31</c:v>
                </c:pt>
                <c:pt idx="5">
                  <c:v>35</c:v>
                </c:pt>
                <c:pt idx="6">
                  <c:v>30</c:v>
                </c:pt>
                <c:pt idx="7">
                  <c:v>35</c:v>
                </c:pt>
                <c:pt idx="8">
                  <c:v>30</c:v>
                </c:pt>
                <c:pt idx="9">
                  <c:v>27</c:v>
                </c:pt>
                <c:pt idx="10">
                  <c:v>30</c:v>
                </c:pt>
                <c:pt idx="1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11-4286-A0F2-E0A83C9D4628}"/>
            </c:ext>
          </c:extLst>
        </c:ser>
        <c:ser>
          <c:idx val="2"/>
          <c:order val="1"/>
          <c:tx>
            <c:strRef>
              <c:f>死因別!$A$4</c:f>
              <c:strCache>
                <c:ptCount val="1"/>
                <c:pt idx="0">
                  <c:v>心疾患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死因別!$B$1:$M$2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死因別!$B$4:$M$4</c:f>
              <c:numCache>
                <c:formatCode>General</c:formatCode>
                <c:ptCount val="12"/>
                <c:pt idx="0">
                  <c:v>25</c:v>
                </c:pt>
                <c:pt idx="1">
                  <c:v>26</c:v>
                </c:pt>
                <c:pt idx="2">
                  <c:v>24</c:v>
                </c:pt>
                <c:pt idx="3">
                  <c:v>16</c:v>
                </c:pt>
                <c:pt idx="4">
                  <c:v>13</c:v>
                </c:pt>
                <c:pt idx="5">
                  <c:v>21</c:v>
                </c:pt>
                <c:pt idx="6">
                  <c:v>25</c:v>
                </c:pt>
                <c:pt idx="7">
                  <c:v>28</c:v>
                </c:pt>
                <c:pt idx="8">
                  <c:v>26</c:v>
                </c:pt>
                <c:pt idx="9">
                  <c:v>25</c:v>
                </c:pt>
                <c:pt idx="10">
                  <c:v>22</c:v>
                </c:pt>
                <c:pt idx="11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11-4286-A0F2-E0A83C9D4628}"/>
            </c:ext>
          </c:extLst>
        </c:ser>
        <c:ser>
          <c:idx val="3"/>
          <c:order val="2"/>
          <c:tx>
            <c:strRef>
              <c:f>死因別!$A$5</c:f>
              <c:strCache>
                <c:ptCount val="1"/>
                <c:pt idx="0">
                  <c:v>脳血管疾患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死因別!$B$1:$M$2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死因別!$B$5:$M$5</c:f>
              <c:numCache>
                <c:formatCode>General</c:formatCode>
                <c:ptCount val="12"/>
                <c:pt idx="0">
                  <c:v>13</c:v>
                </c:pt>
                <c:pt idx="1">
                  <c:v>14</c:v>
                </c:pt>
                <c:pt idx="2">
                  <c:v>9</c:v>
                </c:pt>
                <c:pt idx="3">
                  <c:v>11</c:v>
                </c:pt>
                <c:pt idx="4">
                  <c:v>14</c:v>
                </c:pt>
                <c:pt idx="5">
                  <c:v>12</c:v>
                </c:pt>
                <c:pt idx="6">
                  <c:v>12</c:v>
                </c:pt>
                <c:pt idx="7">
                  <c:v>13</c:v>
                </c:pt>
                <c:pt idx="8">
                  <c:v>9</c:v>
                </c:pt>
                <c:pt idx="9">
                  <c:v>17</c:v>
                </c:pt>
                <c:pt idx="10">
                  <c:v>10</c:v>
                </c:pt>
                <c:pt idx="1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11-4286-A0F2-E0A83C9D4628}"/>
            </c:ext>
          </c:extLst>
        </c:ser>
        <c:ser>
          <c:idx val="4"/>
          <c:order val="3"/>
          <c:tx>
            <c:strRef>
              <c:f>死因別!$A$6</c:f>
              <c:strCache>
                <c:ptCount val="1"/>
                <c:pt idx="0">
                  <c:v>肺炎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死因別!$B$1:$M$2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死因別!$B$6:$M$6</c:f>
              <c:numCache>
                <c:formatCode>General</c:formatCode>
                <c:ptCount val="12"/>
                <c:pt idx="0">
                  <c:v>12</c:v>
                </c:pt>
                <c:pt idx="1">
                  <c:v>18</c:v>
                </c:pt>
                <c:pt idx="2">
                  <c:v>13</c:v>
                </c:pt>
                <c:pt idx="3">
                  <c:v>17</c:v>
                </c:pt>
                <c:pt idx="4">
                  <c:v>15</c:v>
                </c:pt>
                <c:pt idx="5">
                  <c:v>10</c:v>
                </c:pt>
                <c:pt idx="6">
                  <c:v>8</c:v>
                </c:pt>
                <c:pt idx="7">
                  <c:v>18</c:v>
                </c:pt>
                <c:pt idx="8">
                  <c:v>7</c:v>
                </c:pt>
                <c:pt idx="9">
                  <c:v>14</c:v>
                </c:pt>
                <c:pt idx="10">
                  <c:v>6</c:v>
                </c:pt>
                <c:pt idx="1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11-4286-A0F2-E0A83C9D4628}"/>
            </c:ext>
          </c:extLst>
        </c:ser>
        <c:ser>
          <c:idx val="5"/>
          <c:order val="4"/>
          <c:tx>
            <c:strRef>
              <c:f>死因別!$A$7</c:f>
              <c:strCache>
                <c:ptCount val="1"/>
                <c:pt idx="0">
                  <c:v>腎不全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死因別!$B$1:$M$2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死因別!$B$7:$M$7</c:f>
              <c:numCache>
                <c:formatCode>General</c:formatCode>
                <c:ptCount val="12"/>
                <c:pt idx="0">
                  <c:v>5</c:v>
                </c:pt>
                <c:pt idx="1">
                  <c:v>0</c:v>
                </c:pt>
                <c:pt idx="2">
                  <c:v>5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3</c:v>
                </c:pt>
                <c:pt idx="7">
                  <c:v>2</c:v>
                </c:pt>
                <c:pt idx="8">
                  <c:v>5</c:v>
                </c:pt>
                <c:pt idx="9">
                  <c:v>3</c:v>
                </c:pt>
                <c:pt idx="10">
                  <c:v>2</c:v>
                </c:pt>
                <c:pt idx="1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11-4286-A0F2-E0A83C9D4628}"/>
            </c:ext>
          </c:extLst>
        </c:ser>
        <c:ser>
          <c:idx val="6"/>
          <c:order val="5"/>
          <c:tx>
            <c:strRef>
              <c:f>死因別!$A$8</c:f>
              <c:strCache>
                <c:ptCount val="1"/>
                <c:pt idx="0">
                  <c:v>老衰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11-4286-A0F2-E0A83C9D462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611-4286-A0F2-E0A83C9D462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611-4286-A0F2-E0A83C9D462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611-4286-A0F2-E0A83C9D4628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611-4286-A0F2-E0A83C9D462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611-4286-A0F2-E0A83C9D4628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611-4286-A0F2-E0A83C9D4628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611-4286-A0F2-E0A83C9D4628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611-4286-A0F2-E0A83C9D46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死因別!$B$1:$M$2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死因別!$B$8:$M$8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2</c:v>
                </c:pt>
                <c:pt idx="4">
                  <c:v>6</c:v>
                </c:pt>
                <c:pt idx="5">
                  <c:v>6</c:v>
                </c:pt>
                <c:pt idx="6">
                  <c:v>0</c:v>
                </c:pt>
                <c:pt idx="7">
                  <c:v>3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611-4286-A0F2-E0A83C9D4628}"/>
            </c:ext>
          </c:extLst>
        </c:ser>
        <c:ser>
          <c:idx val="7"/>
          <c:order val="6"/>
          <c:tx>
            <c:strRef>
              <c:f>死因別!$A$9</c:f>
              <c:strCache>
                <c:ptCount val="1"/>
                <c:pt idx="0">
                  <c:v>不慮の事故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611-4286-A0F2-E0A83C9D462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611-4286-A0F2-E0A83C9D462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611-4286-A0F2-E0A83C9D462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611-4286-A0F2-E0A83C9D462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611-4286-A0F2-E0A83C9D4628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611-4286-A0F2-E0A83C9D4628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611-4286-A0F2-E0A83C9D4628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611-4286-A0F2-E0A83C9D46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死因別!$B$1:$M$2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死因別!$B$9:$M$9</c:f>
              <c:numCache>
                <c:formatCode>General</c:formatCode>
                <c:ptCount val="12"/>
                <c:pt idx="0">
                  <c:v>3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4</c:v>
                </c:pt>
                <c:pt idx="5">
                  <c:v>14</c:v>
                </c:pt>
                <c:pt idx="6">
                  <c:v>9</c:v>
                </c:pt>
                <c:pt idx="7">
                  <c:v>4</c:v>
                </c:pt>
                <c:pt idx="8">
                  <c:v>6</c:v>
                </c:pt>
                <c:pt idx="9">
                  <c:v>1</c:v>
                </c:pt>
                <c:pt idx="10">
                  <c:v>3</c:v>
                </c:pt>
                <c:pt idx="1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F611-4286-A0F2-E0A83C9D4628}"/>
            </c:ext>
          </c:extLst>
        </c:ser>
        <c:ser>
          <c:idx val="8"/>
          <c:order val="7"/>
          <c:tx>
            <c:strRef>
              <c:f>死因別!$A$10</c:f>
              <c:strCache>
                <c:ptCount val="1"/>
                <c:pt idx="0">
                  <c:v>自殺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死因別!$B$1:$M$2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死因別!$B$10:$M$10</c:f>
              <c:numCache>
                <c:formatCode>General</c:formatCode>
                <c:ptCount val="12"/>
                <c:pt idx="0">
                  <c:v>3</c:v>
                </c:pt>
                <c:pt idx="1">
                  <c:v>3</c:v>
                </c:pt>
                <c:pt idx="2">
                  <c:v>0</c:v>
                </c:pt>
                <c:pt idx="3">
                  <c:v>2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3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F611-4286-A0F2-E0A83C9D4628}"/>
            </c:ext>
          </c:extLst>
        </c:ser>
        <c:ser>
          <c:idx val="9"/>
          <c:order val="8"/>
          <c:tx>
            <c:strRef>
              <c:f>死因別!$A$11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死因別!$B$1:$M$2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死因別!$B$11:$M$11</c:f>
              <c:numCache>
                <c:formatCode>General</c:formatCode>
                <c:ptCount val="12"/>
                <c:pt idx="0">
                  <c:v>27</c:v>
                </c:pt>
                <c:pt idx="1">
                  <c:v>15</c:v>
                </c:pt>
                <c:pt idx="2">
                  <c:v>13</c:v>
                </c:pt>
                <c:pt idx="3">
                  <c:v>31</c:v>
                </c:pt>
                <c:pt idx="4">
                  <c:v>22</c:v>
                </c:pt>
                <c:pt idx="5">
                  <c:v>27</c:v>
                </c:pt>
                <c:pt idx="6">
                  <c:v>17</c:v>
                </c:pt>
                <c:pt idx="7">
                  <c:v>16</c:v>
                </c:pt>
                <c:pt idx="8">
                  <c:v>20</c:v>
                </c:pt>
                <c:pt idx="9">
                  <c:v>23</c:v>
                </c:pt>
                <c:pt idx="10">
                  <c:v>24</c:v>
                </c:pt>
                <c:pt idx="1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F611-4286-A0F2-E0A83C9D4628}"/>
            </c:ext>
          </c:extLst>
        </c:ser>
        <c:ser>
          <c:idx val="10"/>
          <c:order val="9"/>
          <c:tx>
            <c:strRef>
              <c:f>死因別!$A$12</c:f>
              <c:strCache>
                <c:ptCount val="1"/>
                <c:pt idx="0">
                  <c:v>全死因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死因別!$B$1:$M$2</c:f>
              <c:multiLvlStrCache>
                <c:ptCount val="12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  <c:pt idx="11">
                    <c:v>2017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  <c:pt idx="11">
                    <c:v>H29</c:v>
                  </c:pt>
                </c:lvl>
              </c:multiLvlStrCache>
            </c:multiLvlStrRef>
          </c:cat>
          <c:val>
            <c:numRef>
              <c:f>死因別!$B$12:$M$12</c:f>
              <c:numCache>
                <c:formatCode>General</c:formatCode>
                <c:ptCount val="12"/>
                <c:pt idx="0">
                  <c:v>115</c:v>
                </c:pt>
                <c:pt idx="1">
                  <c:v>105</c:v>
                </c:pt>
                <c:pt idx="2">
                  <c:v>111</c:v>
                </c:pt>
                <c:pt idx="3">
                  <c:v>124</c:v>
                </c:pt>
                <c:pt idx="4">
                  <c:v>110</c:v>
                </c:pt>
                <c:pt idx="5">
                  <c:v>128</c:v>
                </c:pt>
                <c:pt idx="6">
                  <c:v>106</c:v>
                </c:pt>
                <c:pt idx="7">
                  <c:v>120</c:v>
                </c:pt>
                <c:pt idx="8">
                  <c:v>110</c:v>
                </c:pt>
                <c:pt idx="9">
                  <c:v>115</c:v>
                </c:pt>
                <c:pt idx="10">
                  <c:v>102</c:v>
                </c:pt>
                <c:pt idx="11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F611-4286-A0F2-E0A83C9D46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52648991"/>
        <c:axId val="352652319"/>
      </c:barChart>
      <c:catAx>
        <c:axId val="352648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52652319"/>
        <c:crosses val="autoZero"/>
        <c:auto val="1"/>
        <c:lblAlgn val="ctr"/>
        <c:lblOffset val="100"/>
        <c:noMultiLvlLbl val="0"/>
      </c:catAx>
      <c:valAx>
        <c:axId val="352652319"/>
        <c:scaling>
          <c:orientation val="minMax"/>
          <c:max val="1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526489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ごみ!$A$4</c:f>
              <c:strCache>
                <c:ptCount val="1"/>
                <c:pt idx="0">
                  <c:v>ごみ総排出量(t)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ごみ!$B$3:$U$3</c:f>
              <c:strCache>
                <c:ptCount val="20"/>
                <c:pt idx="0">
                  <c:v>H10(1998)</c:v>
                </c:pt>
                <c:pt idx="1">
                  <c:v>H11(1999)</c:v>
                </c:pt>
                <c:pt idx="2">
                  <c:v>H12(2000)</c:v>
                </c:pt>
                <c:pt idx="3">
                  <c:v>H13(2001)</c:v>
                </c:pt>
                <c:pt idx="4">
                  <c:v>H14(2002)</c:v>
                </c:pt>
                <c:pt idx="5">
                  <c:v>H15(2003)</c:v>
                </c:pt>
                <c:pt idx="6">
                  <c:v>H16(2004)</c:v>
                </c:pt>
                <c:pt idx="7">
                  <c:v>H17(2005)</c:v>
                </c:pt>
                <c:pt idx="8">
                  <c:v>H18(2006)</c:v>
                </c:pt>
                <c:pt idx="9">
                  <c:v>H19(2007)</c:v>
                </c:pt>
                <c:pt idx="10">
                  <c:v>H20(2008)</c:v>
                </c:pt>
                <c:pt idx="11">
                  <c:v>H21(2009)</c:v>
                </c:pt>
                <c:pt idx="12">
                  <c:v>H22(2010)</c:v>
                </c:pt>
                <c:pt idx="13">
                  <c:v>H23(2011)</c:v>
                </c:pt>
                <c:pt idx="14">
                  <c:v>H24(2012)</c:v>
                </c:pt>
                <c:pt idx="15">
                  <c:v>H25(2013)</c:v>
                </c:pt>
                <c:pt idx="16">
                  <c:v>H26(2014)</c:v>
                </c:pt>
                <c:pt idx="17">
                  <c:v>H27(2015)</c:v>
                </c:pt>
                <c:pt idx="18">
                  <c:v>H28(2016)</c:v>
                </c:pt>
                <c:pt idx="19">
                  <c:v>H29(2017)</c:v>
                </c:pt>
              </c:strCache>
            </c:strRef>
          </c:cat>
          <c:val>
            <c:numRef>
              <c:f>ごみ!$B$4:$U$4</c:f>
              <c:numCache>
                <c:formatCode>#,##0_);[Red]\(#,##0\)</c:formatCode>
                <c:ptCount val="20"/>
                <c:pt idx="0">
                  <c:v>826</c:v>
                </c:pt>
                <c:pt idx="1">
                  <c:v>909</c:v>
                </c:pt>
                <c:pt idx="2">
                  <c:v>920</c:v>
                </c:pt>
                <c:pt idx="3">
                  <c:v>1026</c:v>
                </c:pt>
                <c:pt idx="4">
                  <c:v>1134</c:v>
                </c:pt>
                <c:pt idx="5">
                  <c:v>1331</c:v>
                </c:pt>
                <c:pt idx="6">
                  <c:v>1529</c:v>
                </c:pt>
                <c:pt idx="7">
                  <c:v>1660</c:v>
                </c:pt>
                <c:pt idx="8">
                  <c:v>1701</c:v>
                </c:pt>
                <c:pt idx="9">
                  <c:v>1475</c:v>
                </c:pt>
                <c:pt idx="10">
                  <c:v>1341</c:v>
                </c:pt>
                <c:pt idx="11">
                  <c:v>1316</c:v>
                </c:pt>
                <c:pt idx="12">
                  <c:v>1257</c:v>
                </c:pt>
                <c:pt idx="13">
                  <c:v>1356</c:v>
                </c:pt>
                <c:pt idx="14">
                  <c:v>1372</c:v>
                </c:pt>
                <c:pt idx="15">
                  <c:v>1408</c:v>
                </c:pt>
                <c:pt idx="16">
                  <c:v>1352</c:v>
                </c:pt>
                <c:pt idx="17">
                  <c:v>1303</c:v>
                </c:pt>
                <c:pt idx="18">
                  <c:v>1239</c:v>
                </c:pt>
                <c:pt idx="19">
                  <c:v>1315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9B-469D-8D9D-511FDB7DB7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52649407"/>
        <c:axId val="352647327"/>
      </c:barChart>
      <c:lineChart>
        <c:grouping val="standard"/>
        <c:varyColors val="0"/>
        <c:ser>
          <c:idx val="1"/>
          <c:order val="1"/>
          <c:tx>
            <c:strRef>
              <c:f>ごみ!$A$5</c:f>
              <c:strCache>
                <c:ptCount val="1"/>
                <c:pt idx="0">
                  <c:v>1人1日当たり排出量 (g/人日)</c:v>
                </c:pt>
              </c:strCache>
            </c:strRef>
          </c:tx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2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ごみ!$B$3:$U$3</c:f>
              <c:strCache>
                <c:ptCount val="20"/>
                <c:pt idx="0">
                  <c:v>H10(1998)</c:v>
                </c:pt>
                <c:pt idx="1">
                  <c:v>H11(1999)</c:v>
                </c:pt>
                <c:pt idx="2">
                  <c:v>H12(2000)</c:v>
                </c:pt>
                <c:pt idx="3">
                  <c:v>H13(2001)</c:v>
                </c:pt>
                <c:pt idx="4">
                  <c:v>H14(2002)</c:v>
                </c:pt>
                <c:pt idx="5">
                  <c:v>H15(2003)</c:v>
                </c:pt>
                <c:pt idx="6">
                  <c:v>H16(2004)</c:v>
                </c:pt>
                <c:pt idx="7">
                  <c:v>H17(2005)</c:v>
                </c:pt>
                <c:pt idx="8">
                  <c:v>H18(2006)</c:v>
                </c:pt>
                <c:pt idx="9">
                  <c:v>H19(2007)</c:v>
                </c:pt>
                <c:pt idx="10">
                  <c:v>H20(2008)</c:v>
                </c:pt>
                <c:pt idx="11">
                  <c:v>H21(2009)</c:v>
                </c:pt>
                <c:pt idx="12">
                  <c:v>H22(2010)</c:v>
                </c:pt>
                <c:pt idx="13">
                  <c:v>H23(2011)</c:v>
                </c:pt>
                <c:pt idx="14">
                  <c:v>H24(2012)</c:v>
                </c:pt>
                <c:pt idx="15">
                  <c:v>H25(2013)</c:v>
                </c:pt>
                <c:pt idx="16">
                  <c:v>H26(2014)</c:v>
                </c:pt>
                <c:pt idx="17">
                  <c:v>H27(2015)</c:v>
                </c:pt>
                <c:pt idx="18">
                  <c:v>H28(2016)</c:v>
                </c:pt>
                <c:pt idx="19">
                  <c:v>H29(2017)</c:v>
                </c:pt>
              </c:strCache>
            </c:strRef>
          </c:cat>
          <c:val>
            <c:numRef>
              <c:f>ごみ!$B$5:$U$5</c:f>
              <c:numCache>
                <c:formatCode>#,##0_);[Red]\(#,##0\)</c:formatCode>
                <c:ptCount val="20"/>
                <c:pt idx="0">
                  <c:v>295.35548141870748</c:v>
                </c:pt>
                <c:pt idx="1">
                  <c:v>329.15820233995635</c:v>
                </c:pt>
                <c:pt idx="2">
                  <c:v>337.28729361775447</c:v>
                </c:pt>
                <c:pt idx="3">
                  <c:v>380.83713644622532</c:v>
                </c:pt>
                <c:pt idx="4">
                  <c:v>425.77077087412539</c:v>
                </c:pt>
                <c:pt idx="5">
                  <c:v>504.87463860307145</c:v>
                </c:pt>
                <c:pt idx="6">
                  <c:v>592.5931667690495</c:v>
                </c:pt>
                <c:pt idx="7">
                  <c:v>654.09826053206564</c:v>
                </c:pt>
                <c:pt idx="8">
                  <c:v>681.82501427984482</c:v>
                </c:pt>
                <c:pt idx="9">
                  <c:v>604.84085919386814</c:v>
                </c:pt>
                <c:pt idx="10">
                  <c:v>561.94135863256747</c:v>
                </c:pt>
                <c:pt idx="11">
                  <c:v>559.94400559944006</c:v>
                </c:pt>
                <c:pt idx="12">
                  <c:v>544.8244923965126</c:v>
                </c:pt>
                <c:pt idx="13">
                  <c:v>585.20265878800899</c:v>
                </c:pt>
                <c:pt idx="14">
                  <c:v>599.41063779126796</c:v>
                </c:pt>
                <c:pt idx="15">
                  <c:v>625.51228256451157</c:v>
                </c:pt>
                <c:pt idx="16">
                  <c:v>611.44100182256454</c:v>
                </c:pt>
                <c:pt idx="17">
                  <c:v>600.96375584359998</c:v>
                </c:pt>
                <c:pt idx="18">
                  <c:v>580.06161106377397</c:v>
                </c:pt>
                <c:pt idx="19">
                  <c:v>633.61585051484292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29B-469D-8D9D-511FDB7DB7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2706079"/>
        <c:axId val="362705663"/>
      </c:lineChart>
      <c:catAx>
        <c:axId val="352649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52647327"/>
        <c:crosses val="autoZero"/>
        <c:auto val="1"/>
        <c:lblAlgn val="ctr"/>
        <c:lblOffset val="100"/>
        <c:noMultiLvlLbl val="0"/>
      </c:catAx>
      <c:valAx>
        <c:axId val="352647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52649407"/>
        <c:crosses val="autoZero"/>
        <c:crossBetween val="between"/>
      </c:valAx>
      <c:valAx>
        <c:axId val="362705663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2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62706079"/>
        <c:crosses val="max"/>
        <c:crossBetween val="between"/>
      </c:valAx>
      <c:catAx>
        <c:axId val="36270607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270566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9029656177778"/>
          <c:y val="0.21884733586574301"/>
          <c:w val="0.40743206430299894"/>
          <c:h val="0.69042801324897363"/>
        </c:manualLayout>
      </c:layout>
      <c:doughnutChart>
        <c:varyColors val="1"/>
        <c:ser>
          <c:idx val="0"/>
          <c:order val="0"/>
          <c:tx>
            <c:strRef>
              <c:f>まとめ!$D$4</c:f>
              <c:strCache>
                <c:ptCount val="1"/>
                <c:pt idx="0">
                  <c:v>比率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C2-446A-8387-675241DD59F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C2-446A-8387-675241DD59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5C2-446A-8387-675241DD59F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5C2-446A-8387-675241DD59F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5C2-446A-8387-675241DD59F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5C2-446A-8387-675241DD59F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5C2-446A-8387-675241DD59F5}"/>
              </c:ext>
            </c:extLst>
          </c:dPt>
          <c:dLbls>
            <c:dLbl>
              <c:idx val="0"/>
              <c:layout>
                <c:manualLayout>
                  <c:x val="8.4659309369542884E-2"/>
                  <c:y val="-0.13313079036463593"/>
                </c:manualLayout>
              </c:layout>
              <c:tx>
                <c:rich>
                  <a:bodyPr/>
                  <a:lstStyle/>
                  <a:p>
                    <a:r>
                      <a:rPr lang="ja-JP" altLang="en-US"/>
                      <a:t>持家</a:t>
                    </a:r>
                  </a:p>
                  <a:p>
                    <a:fld id="{A90BA7FE-9DDE-4955-8188-F90E69F7399B}" type="VALUE">
                      <a:rPr lang="en-US" altLang="ja-JP"/>
                      <a:pPr/>
                      <a:t>[値]</a:t>
                    </a:fld>
                    <a:endParaRPr lang="ja-JP" alt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5C2-446A-8387-675241DD59F5}"/>
                </c:ext>
              </c:extLst>
            </c:dLbl>
            <c:dLbl>
              <c:idx val="1"/>
              <c:layout>
                <c:manualLayout>
                  <c:x val="-0.22374246047664906"/>
                  <c:y val="5.2107847656198213E-2"/>
                </c:manualLayout>
              </c:layout>
              <c:tx>
                <c:rich>
                  <a:bodyPr/>
                  <a:lstStyle/>
                  <a:p>
                    <a:r>
                      <a:rPr lang="ja-JP" altLang="en-US" dirty="0"/>
                      <a:t>町営住宅</a:t>
                    </a:r>
                  </a:p>
                  <a:p>
                    <a:fld id="{D2D66F69-8C42-4D2F-8301-616F6CA440CE}" type="VALUE">
                      <a:rPr lang="en-US" altLang="ko-KR" smtClean="0"/>
                      <a:pPr/>
                      <a:t>[値]</a:t>
                    </a:fld>
                    <a:endParaRPr lang="ja-JP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5C2-446A-8387-675241DD59F5}"/>
                </c:ext>
              </c:extLst>
            </c:dLbl>
            <c:dLbl>
              <c:idx val="2"/>
              <c:layout>
                <c:manualLayout>
                  <c:x val="-0.31142531660938988"/>
                  <c:y val="-0.16054007073382567"/>
                </c:manualLayout>
              </c:layout>
              <c:tx>
                <c:rich>
                  <a:bodyPr/>
                  <a:lstStyle/>
                  <a:p>
                    <a:r>
                      <a:rPr lang="ja-JP" altLang="en-US" dirty="0"/>
                      <a:t>賃貸アパート</a:t>
                    </a:r>
                  </a:p>
                  <a:p>
                    <a:fld id="{990AC5E7-25B7-4345-9DB5-CA38E0BC269D}" type="VALUE">
                      <a:rPr lang="en-US" altLang="ja-JP" smtClean="0"/>
                      <a:pPr/>
                      <a:t>[値]</a:t>
                    </a:fld>
                    <a:endParaRPr lang="ja-JP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5C2-446A-8387-675241DD59F5}"/>
                </c:ext>
              </c:extLst>
            </c:dLbl>
            <c:dLbl>
              <c:idx val="3"/>
              <c:layout>
                <c:manualLayout>
                  <c:x val="-0.11489477700152248"/>
                  <c:y val="-0.23327498025264626"/>
                </c:manualLayout>
              </c:layout>
              <c:tx>
                <c:rich>
                  <a:bodyPr/>
                  <a:lstStyle/>
                  <a:p>
                    <a:r>
                      <a:rPr lang="ja-JP" altLang="en-US" dirty="0"/>
                      <a:t>賃貸その他</a:t>
                    </a:r>
                  </a:p>
                  <a:p>
                    <a:fld id="{AF7F31CB-AE2D-49F8-8519-0FE3B2253A66}" type="VALUE">
                      <a:rPr lang="en-US" altLang="ko-KR" smtClean="0"/>
                      <a:pPr/>
                      <a:t>[値]</a:t>
                    </a:fld>
                    <a:endParaRPr lang="ja-JP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5C2-446A-8387-675241DD59F5}"/>
                </c:ext>
              </c:extLst>
            </c:dLbl>
            <c:dLbl>
              <c:idx val="4"/>
              <c:layout>
                <c:manualLayout>
                  <c:x val="0.19501876622626846"/>
                  <c:y val="-0.26626025274215531"/>
                </c:manualLayout>
              </c:layout>
              <c:tx>
                <c:rich>
                  <a:bodyPr/>
                  <a:lstStyle/>
                  <a:p>
                    <a:r>
                      <a:rPr lang="ja-JP" altLang="en-US"/>
                      <a:t>町有・教員住宅、</a:t>
                    </a:r>
                    <a:fld id="{42EFF96F-DBBD-46DE-B559-16CDAB2C41AE}" type="VALUE">
                      <a:rPr lang="en-US" altLang="ja-JP"/>
                      <a:pPr/>
                      <a:t>[値]</a:t>
                    </a:fld>
                    <a:endParaRPr lang="ja-JP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446137419010007"/>
                      <c:h val="6.850144254568860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5C2-446A-8387-675241DD59F5}"/>
                </c:ext>
              </c:extLst>
            </c:dLbl>
            <c:dLbl>
              <c:idx val="5"/>
              <c:layout>
                <c:manualLayout>
                  <c:x val="0.28874871588540507"/>
                  <c:y val="-0.16390573290550398"/>
                </c:manualLayout>
              </c:layout>
              <c:tx>
                <c:rich>
                  <a:bodyPr/>
                  <a:lstStyle/>
                  <a:p>
                    <a:r>
                      <a:rPr lang="ja-JP" altLang="en-US"/>
                      <a:t>その他、</a:t>
                    </a:r>
                    <a:fld id="{29982426-84A6-4ADD-BD58-09E9ED3A9EC8}" type="VALUE">
                      <a:rPr lang="en-US" altLang="ja-JP"/>
                      <a:pPr/>
                      <a:t>[値]</a:t>
                    </a:fld>
                    <a:endParaRPr lang="ja-JP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95438134543069"/>
                      <c:h val="9.133525672758480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5C2-446A-8387-675241DD59F5}"/>
                </c:ext>
              </c:extLst>
            </c:dLbl>
            <c:dLbl>
              <c:idx val="6"/>
              <c:layout>
                <c:manualLayout>
                  <c:x val="0.3325901439517757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ja-JP" altLang="en-US" dirty="0"/>
                      <a:t>不明</a:t>
                    </a:r>
                  </a:p>
                  <a:p>
                    <a:fld id="{ECBB14FE-208E-44B3-95CA-436A1D58E04A}" type="VALUE">
                      <a:rPr lang="en-US" altLang="ko-KR" smtClean="0"/>
                      <a:pPr/>
                      <a:t>[値]</a:t>
                    </a:fld>
                    <a:endParaRPr lang="ja-JP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C5C2-446A-8387-675241DD59F5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まとめ!$B$5:$B$11</c:f>
              <c:strCache>
                <c:ptCount val="7"/>
                <c:pt idx="0">
                  <c:v>持家</c:v>
                </c:pt>
                <c:pt idx="1">
                  <c:v>町営住宅</c:v>
                </c:pt>
                <c:pt idx="2">
                  <c:v>賃貸アパート</c:v>
                </c:pt>
                <c:pt idx="3">
                  <c:v>賃貸その他</c:v>
                </c:pt>
                <c:pt idx="4">
                  <c:v>町有・教員住宅</c:v>
                </c:pt>
                <c:pt idx="5">
                  <c:v>その他</c:v>
                </c:pt>
                <c:pt idx="6">
                  <c:v>不明</c:v>
                </c:pt>
              </c:strCache>
            </c:strRef>
          </c:cat>
          <c:val>
            <c:numRef>
              <c:f>まとめ!$D$5:$D$11</c:f>
              <c:numCache>
                <c:formatCode>0.0%</c:formatCode>
                <c:ptCount val="7"/>
                <c:pt idx="0">
                  <c:v>0.82869910625620657</c:v>
                </c:pt>
                <c:pt idx="1">
                  <c:v>8.8877855014895729E-2</c:v>
                </c:pt>
                <c:pt idx="2">
                  <c:v>1.7874875868917579E-2</c:v>
                </c:pt>
                <c:pt idx="3">
                  <c:v>2.7805362462760674E-2</c:v>
                </c:pt>
                <c:pt idx="4">
                  <c:v>1.6385302879841111E-2</c:v>
                </c:pt>
                <c:pt idx="5">
                  <c:v>4.4687189672293947E-3</c:v>
                </c:pt>
                <c:pt idx="6">
                  <c:v>1.5888778550148957E-2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5C2-446A-8387-675241DD59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7398191753696863"/>
          <c:w val="0.77622373626117203"/>
          <c:h val="0.126018082463031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21728253865144"/>
          <c:y val="5.921626984126984E-2"/>
          <c:w val="0.84161394509931287"/>
          <c:h val="0.5720282177115049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まとめ!$B$18</c:f>
              <c:strCache>
                <c:ptCount val="1"/>
                <c:pt idx="0">
                  <c:v>持家</c:v>
                </c:pt>
              </c:strCache>
            </c:strRef>
          </c:tx>
          <c:spPr>
            <a:solidFill>
              <a:schemeClr val="accent1"/>
            </a:solidFill>
            <a:ln w="3175">
              <a:noFill/>
            </a:ln>
            <a:effectLst/>
          </c:spPr>
          <c:invertIfNegative val="0"/>
          <c:cat>
            <c:strRef>
              <c:f>まとめ!$D$16:$AH$16</c:f>
              <c:strCache>
                <c:ptCount val="31"/>
                <c:pt idx="0">
                  <c:v>築0-4年</c:v>
                </c:pt>
                <c:pt idx="1">
                  <c:v>築5-9年</c:v>
                </c:pt>
                <c:pt idx="2">
                  <c:v>築10-14年</c:v>
                </c:pt>
                <c:pt idx="3">
                  <c:v>築15-19年</c:v>
                </c:pt>
                <c:pt idx="4">
                  <c:v>築20-24年</c:v>
                </c:pt>
                <c:pt idx="5">
                  <c:v>築25-29年</c:v>
                </c:pt>
                <c:pt idx="6">
                  <c:v>築30-34年</c:v>
                </c:pt>
                <c:pt idx="7">
                  <c:v>築35-39年</c:v>
                </c:pt>
                <c:pt idx="8">
                  <c:v>築40-44年</c:v>
                </c:pt>
                <c:pt idx="9">
                  <c:v>築45-49年</c:v>
                </c:pt>
                <c:pt idx="10">
                  <c:v>築50-54年</c:v>
                </c:pt>
                <c:pt idx="11">
                  <c:v>築55-59年</c:v>
                </c:pt>
                <c:pt idx="12">
                  <c:v>築60-64年</c:v>
                </c:pt>
                <c:pt idx="13">
                  <c:v>築65-69年</c:v>
                </c:pt>
                <c:pt idx="14">
                  <c:v>築70-74年</c:v>
                </c:pt>
                <c:pt idx="15">
                  <c:v>築75-79年</c:v>
                </c:pt>
                <c:pt idx="16">
                  <c:v>築80-84年</c:v>
                </c:pt>
                <c:pt idx="17">
                  <c:v>築85-89年</c:v>
                </c:pt>
                <c:pt idx="18">
                  <c:v>築90-94年</c:v>
                </c:pt>
                <c:pt idx="19">
                  <c:v>築95-99年</c:v>
                </c:pt>
                <c:pt idx="20">
                  <c:v>築100-104年</c:v>
                </c:pt>
                <c:pt idx="21">
                  <c:v>築105-109年</c:v>
                </c:pt>
                <c:pt idx="22">
                  <c:v>築110-114年</c:v>
                </c:pt>
                <c:pt idx="23">
                  <c:v>築115-119年</c:v>
                </c:pt>
                <c:pt idx="24">
                  <c:v>築120-124年</c:v>
                </c:pt>
                <c:pt idx="25">
                  <c:v>築125-129年</c:v>
                </c:pt>
                <c:pt idx="26">
                  <c:v>築130-134年</c:v>
                </c:pt>
                <c:pt idx="27">
                  <c:v>築135-139年</c:v>
                </c:pt>
                <c:pt idx="28">
                  <c:v>築140-144年</c:v>
                </c:pt>
                <c:pt idx="29">
                  <c:v>築145-149年</c:v>
                </c:pt>
                <c:pt idx="30">
                  <c:v>築150年以上</c:v>
                </c:pt>
              </c:strCache>
            </c:strRef>
          </c:cat>
          <c:val>
            <c:numRef>
              <c:f>まとめ!$D$18:$AH$18</c:f>
              <c:numCache>
                <c:formatCode>General</c:formatCode>
                <c:ptCount val="31"/>
                <c:pt idx="0">
                  <c:v>49</c:v>
                </c:pt>
                <c:pt idx="1">
                  <c:v>21</c:v>
                </c:pt>
                <c:pt idx="2">
                  <c:v>59</c:v>
                </c:pt>
                <c:pt idx="3">
                  <c:v>79</c:v>
                </c:pt>
                <c:pt idx="4">
                  <c:v>117</c:v>
                </c:pt>
                <c:pt idx="5">
                  <c:v>100</c:v>
                </c:pt>
                <c:pt idx="6">
                  <c:v>82</c:v>
                </c:pt>
                <c:pt idx="7">
                  <c:v>181</c:v>
                </c:pt>
                <c:pt idx="8">
                  <c:v>209</c:v>
                </c:pt>
                <c:pt idx="9">
                  <c:v>199</c:v>
                </c:pt>
                <c:pt idx="10">
                  <c:v>103</c:v>
                </c:pt>
                <c:pt idx="11">
                  <c:v>65</c:v>
                </c:pt>
                <c:pt idx="12">
                  <c:v>82</c:v>
                </c:pt>
                <c:pt idx="13">
                  <c:v>62</c:v>
                </c:pt>
                <c:pt idx="14">
                  <c:v>26</c:v>
                </c:pt>
                <c:pt idx="15">
                  <c:v>7</c:v>
                </c:pt>
                <c:pt idx="16">
                  <c:v>24</c:v>
                </c:pt>
                <c:pt idx="17">
                  <c:v>11</c:v>
                </c:pt>
                <c:pt idx="18">
                  <c:v>20</c:v>
                </c:pt>
                <c:pt idx="19">
                  <c:v>28</c:v>
                </c:pt>
                <c:pt idx="20">
                  <c:v>20</c:v>
                </c:pt>
                <c:pt idx="21">
                  <c:v>8</c:v>
                </c:pt>
                <c:pt idx="22">
                  <c:v>10</c:v>
                </c:pt>
                <c:pt idx="23">
                  <c:v>6</c:v>
                </c:pt>
                <c:pt idx="24">
                  <c:v>6</c:v>
                </c:pt>
                <c:pt idx="25">
                  <c:v>9</c:v>
                </c:pt>
                <c:pt idx="26">
                  <c:v>6</c:v>
                </c:pt>
                <c:pt idx="27">
                  <c:v>8</c:v>
                </c:pt>
                <c:pt idx="28">
                  <c:v>7</c:v>
                </c:pt>
                <c:pt idx="29">
                  <c:v>2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6B-41F3-B59F-A66643D8337D}"/>
            </c:ext>
          </c:extLst>
        </c:ser>
        <c:ser>
          <c:idx val="1"/>
          <c:order val="1"/>
          <c:tx>
            <c:strRef>
              <c:f>まとめ!$B$19</c:f>
              <c:strCache>
                <c:ptCount val="1"/>
                <c:pt idx="0">
                  <c:v>町営住宅</c:v>
                </c:pt>
              </c:strCache>
            </c:strRef>
          </c:tx>
          <c:spPr>
            <a:solidFill>
              <a:schemeClr val="accent2"/>
            </a:solidFill>
            <a:ln w="3175">
              <a:noFill/>
            </a:ln>
            <a:effectLst/>
          </c:spPr>
          <c:invertIfNegative val="0"/>
          <c:cat>
            <c:strRef>
              <c:f>まとめ!$D$16:$AH$16</c:f>
              <c:strCache>
                <c:ptCount val="31"/>
                <c:pt idx="0">
                  <c:v>築0-4年</c:v>
                </c:pt>
                <c:pt idx="1">
                  <c:v>築5-9年</c:v>
                </c:pt>
                <c:pt idx="2">
                  <c:v>築10-14年</c:v>
                </c:pt>
                <c:pt idx="3">
                  <c:v>築15-19年</c:v>
                </c:pt>
                <c:pt idx="4">
                  <c:v>築20-24年</c:v>
                </c:pt>
                <c:pt idx="5">
                  <c:v>築25-29年</c:v>
                </c:pt>
                <c:pt idx="6">
                  <c:v>築30-34年</c:v>
                </c:pt>
                <c:pt idx="7">
                  <c:v>築35-39年</c:v>
                </c:pt>
                <c:pt idx="8">
                  <c:v>築40-44年</c:v>
                </c:pt>
                <c:pt idx="9">
                  <c:v>築45-49年</c:v>
                </c:pt>
                <c:pt idx="10">
                  <c:v>築50-54年</c:v>
                </c:pt>
                <c:pt idx="11">
                  <c:v>築55-59年</c:v>
                </c:pt>
                <c:pt idx="12">
                  <c:v>築60-64年</c:v>
                </c:pt>
                <c:pt idx="13">
                  <c:v>築65-69年</c:v>
                </c:pt>
                <c:pt idx="14">
                  <c:v>築70-74年</c:v>
                </c:pt>
                <c:pt idx="15">
                  <c:v>築75-79年</c:v>
                </c:pt>
                <c:pt idx="16">
                  <c:v>築80-84年</c:v>
                </c:pt>
                <c:pt idx="17">
                  <c:v>築85-89年</c:v>
                </c:pt>
                <c:pt idx="18">
                  <c:v>築90-94年</c:v>
                </c:pt>
                <c:pt idx="19">
                  <c:v>築95-99年</c:v>
                </c:pt>
                <c:pt idx="20">
                  <c:v>築100-104年</c:v>
                </c:pt>
                <c:pt idx="21">
                  <c:v>築105-109年</c:v>
                </c:pt>
                <c:pt idx="22">
                  <c:v>築110-114年</c:v>
                </c:pt>
                <c:pt idx="23">
                  <c:v>築115-119年</c:v>
                </c:pt>
                <c:pt idx="24">
                  <c:v>築120-124年</c:v>
                </c:pt>
                <c:pt idx="25">
                  <c:v>築125-129年</c:v>
                </c:pt>
                <c:pt idx="26">
                  <c:v>築130-134年</c:v>
                </c:pt>
                <c:pt idx="27">
                  <c:v>築135-139年</c:v>
                </c:pt>
                <c:pt idx="28">
                  <c:v>築140-144年</c:v>
                </c:pt>
                <c:pt idx="29">
                  <c:v>築145-149年</c:v>
                </c:pt>
                <c:pt idx="30">
                  <c:v>築150年以上</c:v>
                </c:pt>
              </c:strCache>
            </c:strRef>
          </c:cat>
          <c:val>
            <c:numRef>
              <c:f>まとめ!$D$19:$AH$19</c:f>
              <c:numCache>
                <c:formatCode>General</c:formatCode>
                <c:ptCount val="31"/>
                <c:pt idx="0">
                  <c:v>6</c:v>
                </c:pt>
                <c:pt idx="1">
                  <c:v>19</c:v>
                </c:pt>
                <c:pt idx="2">
                  <c:v>17</c:v>
                </c:pt>
                <c:pt idx="3">
                  <c:v>38</c:v>
                </c:pt>
                <c:pt idx="4">
                  <c:v>58</c:v>
                </c:pt>
                <c:pt idx="5">
                  <c:v>16</c:v>
                </c:pt>
                <c:pt idx="6">
                  <c:v>10</c:v>
                </c:pt>
                <c:pt idx="7">
                  <c:v>0</c:v>
                </c:pt>
                <c:pt idx="8">
                  <c:v>0</c:v>
                </c:pt>
                <c:pt idx="9">
                  <c:v>3</c:v>
                </c:pt>
                <c:pt idx="10">
                  <c:v>4</c:v>
                </c:pt>
                <c:pt idx="11">
                  <c:v>0</c:v>
                </c:pt>
                <c:pt idx="12">
                  <c:v>8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6B-41F3-B59F-A66643D8337D}"/>
            </c:ext>
          </c:extLst>
        </c:ser>
        <c:ser>
          <c:idx val="2"/>
          <c:order val="2"/>
          <c:tx>
            <c:strRef>
              <c:f>まとめ!$B$20</c:f>
              <c:strCache>
                <c:ptCount val="1"/>
                <c:pt idx="0">
                  <c:v>賃貸アパート</c:v>
                </c:pt>
              </c:strCache>
            </c:strRef>
          </c:tx>
          <c:spPr>
            <a:solidFill>
              <a:schemeClr val="accent3"/>
            </a:solidFill>
            <a:ln w="3175">
              <a:noFill/>
            </a:ln>
            <a:effectLst/>
          </c:spPr>
          <c:invertIfNegative val="0"/>
          <c:cat>
            <c:strRef>
              <c:f>まとめ!$D$16:$AH$16</c:f>
              <c:strCache>
                <c:ptCount val="31"/>
                <c:pt idx="0">
                  <c:v>築0-4年</c:v>
                </c:pt>
                <c:pt idx="1">
                  <c:v>築5-9年</c:v>
                </c:pt>
                <c:pt idx="2">
                  <c:v>築10-14年</c:v>
                </c:pt>
                <c:pt idx="3">
                  <c:v>築15-19年</c:v>
                </c:pt>
                <c:pt idx="4">
                  <c:v>築20-24年</c:v>
                </c:pt>
                <c:pt idx="5">
                  <c:v>築25-29年</c:v>
                </c:pt>
                <c:pt idx="6">
                  <c:v>築30-34年</c:v>
                </c:pt>
                <c:pt idx="7">
                  <c:v>築35-39年</c:v>
                </c:pt>
                <c:pt idx="8">
                  <c:v>築40-44年</c:v>
                </c:pt>
                <c:pt idx="9">
                  <c:v>築45-49年</c:v>
                </c:pt>
                <c:pt idx="10">
                  <c:v>築50-54年</c:v>
                </c:pt>
                <c:pt idx="11">
                  <c:v>築55-59年</c:v>
                </c:pt>
                <c:pt idx="12">
                  <c:v>築60-64年</c:v>
                </c:pt>
                <c:pt idx="13">
                  <c:v>築65-69年</c:v>
                </c:pt>
                <c:pt idx="14">
                  <c:v>築70-74年</c:v>
                </c:pt>
                <c:pt idx="15">
                  <c:v>築75-79年</c:v>
                </c:pt>
                <c:pt idx="16">
                  <c:v>築80-84年</c:v>
                </c:pt>
                <c:pt idx="17">
                  <c:v>築85-89年</c:v>
                </c:pt>
                <c:pt idx="18">
                  <c:v>築90-94年</c:v>
                </c:pt>
                <c:pt idx="19">
                  <c:v>築95-99年</c:v>
                </c:pt>
                <c:pt idx="20">
                  <c:v>築100-104年</c:v>
                </c:pt>
                <c:pt idx="21">
                  <c:v>築105-109年</c:v>
                </c:pt>
                <c:pt idx="22">
                  <c:v>築110-114年</c:v>
                </c:pt>
                <c:pt idx="23">
                  <c:v>築115-119年</c:v>
                </c:pt>
                <c:pt idx="24">
                  <c:v>築120-124年</c:v>
                </c:pt>
                <c:pt idx="25">
                  <c:v>築125-129年</c:v>
                </c:pt>
                <c:pt idx="26">
                  <c:v>築130-134年</c:v>
                </c:pt>
                <c:pt idx="27">
                  <c:v>築135-139年</c:v>
                </c:pt>
                <c:pt idx="28">
                  <c:v>築140-144年</c:v>
                </c:pt>
                <c:pt idx="29">
                  <c:v>築145-149年</c:v>
                </c:pt>
                <c:pt idx="30">
                  <c:v>築150年以上</c:v>
                </c:pt>
              </c:strCache>
            </c:strRef>
          </c:cat>
          <c:val>
            <c:numRef>
              <c:f>まとめ!$D$20:$AH$20</c:f>
              <c:numCache>
                <c:formatCode>General</c:formatCode>
                <c:ptCount val="31"/>
                <c:pt idx="0">
                  <c:v>14</c:v>
                </c:pt>
                <c:pt idx="1">
                  <c:v>14</c:v>
                </c:pt>
                <c:pt idx="2">
                  <c:v>6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6B-41F3-B59F-A66643D8337D}"/>
            </c:ext>
          </c:extLst>
        </c:ser>
        <c:ser>
          <c:idx val="3"/>
          <c:order val="3"/>
          <c:tx>
            <c:strRef>
              <c:f>まとめ!$B$21</c:f>
              <c:strCache>
                <c:ptCount val="1"/>
                <c:pt idx="0">
                  <c:v>賃貸その他</c:v>
                </c:pt>
              </c:strCache>
            </c:strRef>
          </c:tx>
          <c:spPr>
            <a:solidFill>
              <a:schemeClr val="accent4"/>
            </a:solidFill>
            <a:ln w="3175">
              <a:noFill/>
            </a:ln>
            <a:effectLst/>
          </c:spPr>
          <c:invertIfNegative val="0"/>
          <c:cat>
            <c:strRef>
              <c:f>まとめ!$D$16:$AH$16</c:f>
              <c:strCache>
                <c:ptCount val="31"/>
                <c:pt idx="0">
                  <c:v>築0-4年</c:v>
                </c:pt>
                <c:pt idx="1">
                  <c:v>築5-9年</c:v>
                </c:pt>
                <c:pt idx="2">
                  <c:v>築10-14年</c:v>
                </c:pt>
                <c:pt idx="3">
                  <c:v>築15-19年</c:v>
                </c:pt>
                <c:pt idx="4">
                  <c:v>築20-24年</c:v>
                </c:pt>
                <c:pt idx="5">
                  <c:v>築25-29年</c:v>
                </c:pt>
                <c:pt idx="6">
                  <c:v>築30-34年</c:v>
                </c:pt>
                <c:pt idx="7">
                  <c:v>築35-39年</c:v>
                </c:pt>
                <c:pt idx="8">
                  <c:v>築40-44年</c:v>
                </c:pt>
                <c:pt idx="9">
                  <c:v>築45-49年</c:v>
                </c:pt>
                <c:pt idx="10">
                  <c:v>築50-54年</c:v>
                </c:pt>
                <c:pt idx="11">
                  <c:v>築55-59年</c:v>
                </c:pt>
                <c:pt idx="12">
                  <c:v>築60-64年</c:v>
                </c:pt>
                <c:pt idx="13">
                  <c:v>築65-69年</c:v>
                </c:pt>
                <c:pt idx="14">
                  <c:v>築70-74年</c:v>
                </c:pt>
                <c:pt idx="15">
                  <c:v>築75-79年</c:v>
                </c:pt>
                <c:pt idx="16">
                  <c:v>築80-84年</c:v>
                </c:pt>
                <c:pt idx="17">
                  <c:v>築85-89年</c:v>
                </c:pt>
                <c:pt idx="18">
                  <c:v>築90-94年</c:v>
                </c:pt>
                <c:pt idx="19">
                  <c:v>築95-99年</c:v>
                </c:pt>
                <c:pt idx="20">
                  <c:v>築100-104年</c:v>
                </c:pt>
                <c:pt idx="21">
                  <c:v>築105-109年</c:v>
                </c:pt>
                <c:pt idx="22">
                  <c:v>築110-114年</c:v>
                </c:pt>
                <c:pt idx="23">
                  <c:v>築115-119年</c:v>
                </c:pt>
                <c:pt idx="24">
                  <c:v>築120-124年</c:v>
                </c:pt>
                <c:pt idx="25">
                  <c:v>築125-129年</c:v>
                </c:pt>
                <c:pt idx="26">
                  <c:v>築130-134年</c:v>
                </c:pt>
                <c:pt idx="27">
                  <c:v>築135-139年</c:v>
                </c:pt>
                <c:pt idx="28">
                  <c:v>築140-144年</c:v>
                </c:pt>
                <c:pt idx="29">
                  <c:v>築145-149年</c:v>
                </c:pt>
                <c:pt idx="30">
                  <c:v>築150年以上</c:v>
                </c:pt>
              </c:strCache>
            </c:strRef>
          </c:cat>
          <c:val>
            <c:numRef>
              <c:f>まとめ!$D$21:$AH$21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3</c:v>
                </c:pt>
                <c:pt idx="4">
                  <c:v>1</c:v>
                </c:pt>
                <c:pt idx="5">
                  <c:v>4</c:v>
                </c:pt>
                <c:pt idx="6">
                  <c:v>2</c:v>
                </c:pt>
                <c:pt idx="7">
                  <c:v>7</c:v>
                </c:pt>
                <c:pt idx="8">
                  <c:v>7</c:v>
                </c:pt>
                <c:pt idx="9">
                  <c:v>6</c:v>
                </c:pt>
                <c:pt idx="10">
                  <c:v>4</c:v>
                </c:pt>
                <c:pt idx="11">
                  <c:v>5</c:v>
                </c:pt>
                <c:pt idx="12">
                  <c:v>2</c:v>
                </c:pt>
                <c:pt idx="13">
                  <c:v>4</c:v>
                </c:pt>
                <c:pt idx="14">
                  <c:v>2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</c:v>
                </c:pt>
                <c:pt idx="19">
                  <c:v>4</c:v>
                </c:pt>
                <c:pt idx="20">
                  <c:v>1</c:v>
                </c:pt>
                <c:pt idx="21">
                  <c:v>0</c:v>
                </c:pt>
                <c:pt idx="22">
                  <c:v>2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46B-41F3-B59F-A66643D8337D}"/>
            </c:ext>
          </c:extLst>
        </c:ser>
        <c:ser>
          <c:idx val="4"/>
          <c:order val="4"/>
          <c:tx>
            <c:strRef>
              <c:f>まとめ!$B$22</c:f>
              <c:strCache>
                <c:ptCount val="1"/>
                <c:pt idx="0">
                  <c:v>町有・教員住宅</c:v>
                </c:pt>
              </c:strCache>
            </c:strRef>
          </c:tx>
          <c:spPr>
            <a:solidFill>
              <a:schemeClr val="accent5"/>
            </a:solidFill>
            <a:ln w="3175">
              <a:noFill/>
            </a:ln>
            <a:effectLst/>
          </c:spPr>
          <c:invertIfNegative val="0"/>
          <c:cat>
            <c:strRef>
              <c:f>まとめ!$D$16:$AH$16</c:f>
              <c:strCache>
                <c:ptCount val="31"/>
                <c:pt idx="0">
                  <c:v>築0-4年</c:v>
                </c:pt>
                <c:pt idx="1">
                  <c:v>築5-9年</c:v>
                </c:pt>
                <c:pt idx="2">
                  <c:v>築10-14年</c:v>
                </c:pt>
                <c:pt idx="3">
                  <c:v>築15-19年</c:v>
                </c:pt>
                <c:pt idx="4">
                  <c:v>築20-24年</c:v>
                </c:pt>
                <c:pt idx="5">
                  <c:v>築25-29年</c:v>
                </c:pt>
                <c:pt idx="6">
                  <c:v>築30-34年</c:v>
                </c:pt>
                <c:pt idx="7">
                  <c:v>築35-39年</c:v>
                </c:pt>
                <c:pt idx="8">
                  <c:v>築40-44年</c:v>
                </c:pt>
                <c:pt idx="9">
                  <c:v>築45-49年</c:v>
                </c:pt>
                <c:pt idx="10">
                  <c:v>築50-54年</c:v>
                </c:pt>
                <c:pt idx="11">
                  <c:v>築55-59年</c:v>
                </c:pt>
                <c:pt idx="12">
                  <c:v>築60-64年</c:v>
                </c:pt>
                <c:pt idx="13">
                  <c:v>築65-69年</c:v>
                </c:pt>
                <c:pt idx="14">
                  <c:v>築70-74年</c:v>
                </c:pt>
                <c:pt idx="15">
                  <c:v>築75-79年</c:v>
                </c:pt>
                <c:pt idx="16">
                  <c:v>築80-84年</c:v>
                </c:pt>
                <c:pt idx="17">
                  <c:v>築85-89年</c:v>
                </c:pt>
                <c:pt idx="18">
                  <c:v>築90-94年</c:v>
                </c:pt>
                <c:pt idx="19">
                  <c:v>築95-99年</c:v>
                </c:pt>
                <c:pt idx="20">
                  <c:v>築100-104年</c:v>
                </c:pt>
                <c:pt idx="21">
                  <c:v>築105-109年</c:v>
                </c:pt>
                <c:pt idx="22">
                  <c:v>築110-114年</c:v>
                </c:pt>
                <c:pt idx="23">
                  <c:v>築115-119年</c:v>
                </c:pt>
                <c:pt idx="24">
                  <c:v>築120-124年</c:v>
                </c:pt>
                <c:pt idx="25">
                  <c:v>築125-129年</c:v>
                </c:pt>
                <c:pt idx="26">
                  <c:v>築130-134年</c:v>
                </c:pt>
                <c:pt idx="27">
                  <c:v>築135-139年</c:v>
                </c:pt>
                <c:pt idx="28">
                  <c:v>築140-144年</c:v>
                </c:pt>
                <c:pt idx="29">
                  <c:v>築145-149年</c:v>
                </c:pt>
                <c:pt idx="30">
                  <c:v>築150年以上</c:v>
                </c:pt>
              </c:strCache>
            </c:strRef>
          </c:cat>
          <c:val>
            <c:numRef>
              <c:f>まとめ!$D$22:$AH$22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0</c:v>
                </c:pt>
                <c:pt idx="6">
                  <c:v>6</c:v>
                </c:pt>
                <c:pt idx="7">
                  <c:v>0</c:v>
                </c:pt>
                <c:pt idx="8">
                  <c:v>0</c:v>
                </c:pt>
                <c:pt idx="9">
                  <c:v>6</c:v>
                </c:pt>
                <c:pt idx="10">
                  <c:v>6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6B-41F3-B59F-A66643D8337D}"/>
            </c:ext>
          </c:extLst>
        </c:ser>
        <c:ser>
          <c:idx val="5"/>
          <c:order val="5"/>
          <c:tx>
            <c:strRef>
              <c:f>まとめ!$B$23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6"/>
            </a:solidFill>
            <a:ln w="3175">
              <a:noFill/>
            </a:ln>
            <a:effectLst/>
          </c:spPr>
          <c:invertIfNegative val="0"/>
          <c:cat>
            <c:strRef>
              <c:f>まとめ!$D$16:$AH$16</c:f>
              <c:strCache>
                <c:ptCount val="31"/>
                <c:pt idx="0">
                  <c:v>築0-4年</c:v>
                </c:pt>
                <c:pt idx="1">
                  <c:v>築5-9年</c:v>
                </c:pt>
                <c:pt idx="2">
                  <c:v>築10-14年</c:v>
                </c:pt>
                <c:pt idx="3">
                  <c:v>築15-19年</c:v>
                </c:pt>
                <c:pt idx="4">
                  <c:v>築20-24年</c:v>
                </c:pt>
                <c:pt idx="5">
                  <c:v>築25-29年</c:v>
                </c:pt>
                <c:pt idx="6">
                  <c:v>築30-34年</c:v>
                </c:pt>
                <c:pt idx="7">
                  <c:v>築35-39年</c:v>
                </c:pt>
                <c:pt idx="8">
                  <c:v>築40-44年</c:v>
                </c:pt>
                <c:pt idx="9">
                  <c:v>築45-49年</c:v>
                </c:pt>
                <c:pt idx="10">
                  <c:v>築50-54年</c:v>
                </c:pt>
                <c:pt idx="11">
                  <c:v>築55-59年</c:v>
                </c:pt>
                <c:pt idx="12">
                  <c:v>築60-64年</c:v>
                </c:pt>
                <c:pt idx="13">
                  <c:v>築65-69年</c:v>
                </c:pt>
                <c:pt idx="14">
                  <c:v>築70-74年</c:v>
                </c:pt>
                <c:pt idx="15">
                  <c:v>築75-79年</c:v>
                </c:pt>
                <c:pt idx="16">
                  <c:v>築80-84年</c:v>
                </c:pt>
                <c:pt idx="17">
                  <c:v>築85-89年</c:v>
                </c:pt>
                <c:pt idx="18">
                  <c:v>築90-94年</c:v>
                </c:pt>
                <c:pt idx="19">
                  <c:v>築95-99年</c:v>
                </c:pt>
                <c:pt idx="20">
                  <c:v>築100-104年</c:v>
                </c:pt>
                <c:pt idx="21">
                  <c:v>築105-109年</c:v>
                </c:pt>
                <c:pt idx="22">
                  <c:v>築110-114年</c:v>
                </c:pt>
                <c:pt idx="23">
                  <c:v>築115-119年</c:v>
                </c:pt>
                <c:pt idx="24">
                  <c:v>築120-124年</c:v>
                </c:pt>
                <c:pt idx="25">
                  <c:v>築125-129年</c:v>
                </c:pt>
                <c:pt idx="26">
                  <c:v>築130-134年</c:v>
                </c:pt>
                <c:pt idx="27">
                  <c:v>築135-139年</c:v>
                </c:pt>
                <c:pt idx="28">
                  <c:v>築140-144年</c:v>
                </c:pt>
                <c:pt idx="29">
                  <c:v>築145-149年</c:v>
                </c:pt>
                <c:pt idx="30">
                  <c:v>築150年以上</c:v>
                </c:pt>
              </c:strCache>
            </c:strRef>
          </c:cat>
          <c:val>
            <c:numRef>
              <c:f>まとめ!$D$23:$AH$23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4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46B-41F3-B59F-A66643D833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83380303"/>
        <c:axId val="275625519"/>
      </c:barChart>
      <c:catAx>
        <c:axId val="118338030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r>
                  <a:rPr lang="ja-JP"/>
                  <a:t>（築年数）</a:t>
                </a:r>
                <a:endParaRPr lang="ko-KR"/>
              </a:p>
            </c:rich>
          </c:tx>
          <c:layout>
            <c:manualLayout>
              <c:xMode val="edge"/>
              <c:yMode val="edge"/>
              <c:x val="0.446701408700724"/>
              <c:y val="0.851437116811830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75625519"/>
        <c:crosses val="autoZero"/>
        <c:auto val="1"/>
        <c:lblAlgn val="ctr"/>
        <c:lblOffset val="100"/>
        <c:noMultiLvlLbl val="0"/>
      </c:catAx>
      <c:valAx>
        <c:axId val="275625519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r>
                  <a:rPr lang="ko-KR"/>
                  <a:t>戸数（戸）</a:t>
                </a:r>
              </a:p>
            </c:rich>
          </c:tx>
          <c:layout>
            <c:manualLayout>
              <c:xMode val="edge"/>
              <c:yMode val="edge"/>
              <c:x val="2.5764895330112721E-2"/>
              <c:y val="0.297106562387176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183380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五葉!$A$28</c:f>
              <c:strCache>
                <c:ptCount val="1"/>
                <c:pt idx="0">
                  <c:v>年少人口</c:v>
                </c:pt>
              </c:strCache>
            </c:strRef>
          </c:tx>
          <c:spPr>
            <a:solidFill>
              <a:srgbClr val="CCFFCC"/>
            </a:solidFill>
            <a:ln w="0">
              <a:solidFill>
                <a:schemeClr val="bg2"/>
              </a:solidFill>
            </a:ln>
            <a:effectLst/>
          </c:spPr>
          <c:invertIfNegative val="0"/>
          <c:cat>
            <c:multiLvlStrRef>
              <c:f>五葉!$B$26:$P$27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五葉!$B$28:$P$28</c:f>
              <c:numCache>
                <c:formatCode>#,##0_);[Red]\(#,##0\)</c:formatCode>
                <c:ptCount val="15"/>
                <c:pt idx="0">
                  <c:v>56</c:v>
                </c:pt>
                <c:pt idx="1">
                  <c:v>34</c:v>
                </c:pt>
                <c:pt idx="2">
                  <c:v>19</c:v>
                </c:pt>
                <c:pt idx="3">
                  <c:v>21</c:v>
                </c:pt>
                <c:pt idx="4">
                  <c:v>25</c:v>
                </c:pt>
                <c:pt idx="5">
                  <c:v>23.282879476399998</c:v>
                </c:pt>
                <c:pt idx="6">
                  <c:v>17.719537525881719</c:v>
                </c:pt>
                <c:pt idx="7">
                  <c:v>9.6193810759572997</c:v>
                </c:pt>
                <c:pt idx="8">
                  <c:v>7.1257980822312401</c:v>
                </c:pt>
                <c:pt idx="9">
                  <c:v>5.4559318960215712</c:v>
                </c:pt>
                <c:pt idx="10">
                  <c:v>4.5697309835640585</c:v>
                </c:pt>
                <c:pt idx="11">
                  <c:v>4.0281473225330613</c:v>
                </c:pt>
                <c:pt idx="12">
                  <c:v>3.407223005599108</c:v>
                </c:pt>
                <c:pt idx="13">
                  <c:v>2.846358163806519</c:v>
                </c:pt>
                <c:pt idx="14">
                  <c:v>2.2061561502649747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B3-45D5-8D4F-7173C4443D04}"/>
            </c:ext>
          </c:extLst>
        </c:ser>
        <c:ser>
          <c:idx val="1"/>
          <c:order val="1"/>
          <c:tx>
            <c:strRef>
              <c:f>五葉!$A$29</c:f>
              <c:strCache>
                <c:ptCount val="1"/>
                <c:pt idx="0">
                  <c:v>生産年齢人口</c:v>
                </c:pt>
              </c:strCache>
            </c:strRef>
          </c:tx>
          <c:spPr>
            <a:solidFill>
              <a:srgbClr val="CCECFF"/>
            </a:solidFill>
            <a:ln w="0">
              <a:solidFill>
                <a:schemeClr val="bg2"/>
              </a:solidFill>
            </a:ln>
            <a:effectLst/>
          </c:spPr>
          <c:invertIfNegative val="0"/>
          <c:cat>
            <c:multiLvlStrRef>
              <c:f>五葉!$B$26:$P$27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五葉!$B$29:$P$29</c:f>
              <c:numCache>
                <c:formatCode>#,##0_);[Red]\(#,##0\)</c:formatCode>
                <c:ptCount val="15"/>
                <c:pt idx="0">
                  <c:v>305</c:v>
                </c:pt>
                <c:pt idx="1">
                  <c:v>241</c:v>
                </c:pt>
                <c:pt idx="2">
                  <c:v>237</c:v>
                </c:pt>
                <c:pt idx="3">
                  <c:v>162</c:v>
                </c:pt>
                <c:pt idx="4">
                  <c:v>138</c:v>
                </c:pt>
                <c:pt idx="5">
                  <c:v>106.14663000000002</c:v>
                </c:pt>
                <c:pt idx="6">
                  <c:v>84.262612866400005</c:v>
                </c:pt>
                <c:pt idx="7">
                  <c:v>75.699088737768221</c:v>
                </c:pt>
                <c:pt idx="8">
                  <c:v>68.422531539278495</c:v>
                </c:pt>
                <c:pt idx="9">
                  <c:v>52.250365391823522</c:v>
                </c:pt>
                <c:pt idx="10">
                  <c:v>37.76259122728019</c:v>
                </c:pt>
                <c:pt idx="11">
                  <c:v>28.971531494402207</c:v>
                </c:pt>
                <c:pt idx="12">
                  <c:v>26.639842054014569</c:v>
                </c:pt>
                <c:pt idx="13">
                  <c:v>19.956498191247618</c:v>
                </c:pt>
                <c:pt idx="14">
                  <c:v>18.268973390096939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B3-45D5-8D4F-7173C4443D04}"/>
            </c:ext>
          </c:extLst>
        </c:ser>
        <c:ser>
          <c:idx val="2"/>
          <c:order val="2"/>
          <c:tx>
            <c:strRef>
              <c:f>五葉!$A$30</c:f>
              <c:strCache>
                <c:ptCount val="1"/>
                <c:pt idx="0">
                  <c:v>老年人口</c:v>
                </c:pt>
              </c:strCache>
            </c:strRef>
          </c:tx>
          <c:spPr>
            <a:solidFill>
              <a:srgbClr val="FFCCFF"/>
            </a:solidFill>
            <a:ln w="0">
              <a:solidFill>
                <a:schemeClr val="bg2"/>
              </a:solidFill>
            </a:ln>
            <a:effectLst/>
          </c:spPr>
          <c:invertIfNegative val="0"/>
          <c:cat>
            <c:multiLvlStrRef>
              <c:f>五葉!$B$26:$P$27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五葉!$B$30:$P$30</c:f>
              <c:numCache>
                <c:formatCode>#,##0_);[Red]\(#,##0\)</c:formatCode>
                <c:ptCount val="15"/>
                <c:pt idx="0">
                  <c:v>158</c:v>
                </c:pt>
                <c:pt idx="1">
                  <c:v>177</c:v>
                </c:pt>
                <c:pt idx="2">
                  <c:v>186</c:v>
                </c:pt>
                <c:pt idx="3">
                  <c:v>168</c:v>
                </c:pt>
                <c:pt idx="4">
                  <c:v>166</c:v>
                </c:pt>
                <c:pt idx="5">
                  <c:v>160.60557999999997</c:v>
                </c:pt>
                <c:pt idx="6">
                  <c:v>147.5079283737</c:v>
                </c:pt>
                <c:pt idx="7">
                  <c:v>124.93714508641904</c:v>
                </c:pt>
                <c:pt idx="8">
                  <c:v>100.48749601021879</c:v>
                </c:pt>
                <c:pt idx="9">
                  <c:v>89.883943003924713</c:v>
                </c:pt>
                <c:pt idx="10">
                  <c:v>79.108071641304718</c:v>
                </c:pt>
                <c:pt idx="11">
                  <c:v>66.655118537042028</c:v>
                </c:pt>
                <c:pt idx="12">
                  <c:v>53.557419301971521</c:v>
                </c:pt>
                <c:pt idx="13">
                  <c:v>47.573076935229615</c:v>
                </c:pt>
                <c:pt idx="14">
                  <c:v>36.218186372906757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B3-45D5-8D4F-7173C4443D04}"/>
            </c:ext>
          </c:extLst>
        </c:ser>
        <c:ser>
          <c:idx val="3"/>
          <c:order val="3"/>
          <c:tx>
            <c:strRef>
              <c:f>五葉!$A$31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五葉!$B$26:$P$27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五葉!$B$31:$P$31</c:f>
              <c:numCache>
                <c:formatCode>#,##0_);[Red]\(#,##0\)</c:formatCode>
                <c:ptCount val="15"/>
                <c:pt idx="0">
                  <c:v>519</c:v>
                </c:pt>
                <c:pt idx="1">
                  <c:v>452</c:v>
                </c:pt>
                <c:pt idx="2">
                  <c:v>442</c:v>
                </c:pt>
                <c:pt idx="3">
                  <c:v>351</c:v>
                </c:pt>
                <c:pt idx="4">
                  <c:v>329</c:v>
                </c:pt>
                <c:pt idx="5">
                  <c:v>290.0350894764</c:v>
                </c:pt>
                <c:pt idx="6">
                  <c:v>249.49007876598171</c:v>
                </c:pt>
                <c:pt idx="7">
                  <c:v>210.25561490014456</c:v>
                </c:pt>
                <c:pt idx="8">
                  <c:v>176.03582563172853</c:v>
                </c:pt>
                <c:pt idx="9">
                  <c:v>147.59024029176982</c:v>
                </c:pt>
                <c:pt idx="10">
                  <c:v>121.44039385214896</c:v>
                </c:pt>
                <c:pt idx="11">
                  <c:v>99.654797353977301</c:v>
                </c:pt>
                <c:pt idx="12">
                  <c:v>83.604484361585193</c:v>
                </c:pt>
                <c:pt idx="13">
                  <c:v>70.375933290283754</c:v>
                </c:pt>
                <c:pt idx="14">
                  <c:v>56.69331591326867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B3-45D5-8D4F-7173C4443D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99372464"/>
        <c:axId val="1699371216"/>
      </c:barChart>
      <c:lineChart>
        <c:grouping val="standard"/>
        <c:varyColors val="0"/>
        <c:ser>
          <c:idx val="4"/>
          <c:order val="4"/>
          <c:tx>
            <c:strRef>
              <c:f>五葉!$A$32</c:f>
              <c:strCache>
                <c:ptCount val="1"/>
                <c:pt idx="0">
                  <c:v>世帯数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cat>
            <c:multiLvlStrRef>
              <c:f>五葉!$B$26:$P$27</c:f>
              <c:multiLvlStrCache>
                <c:ptCount val="15"/>
                <c:lvl>
                  <c:pt idx="0">
                    <c:v>1995</c:v>
                  </c:pt>
                  <c:pt idx="1">
                    <c:v>2000</c:v>
                  </c:pt>
                  <c:pt idx="2">
                    <c:v>2005</c:v>
                  </c:pt>
                  <c:pt idx="3">
                    <c:v>2010</c:v>
                  </c:pt>
                  <c:pt idx="4">
                    <c:v>2015</c:v>
                  </c:pt>
                  <c:pt idx="5">
                    <c:v>2020</c:v>
                  </c:pt>
                  <c:pt idx="6">
                    <c:v>2025</c:v>
                  </c:pt>
                  <c:pt idx="7">
                    <c:v>2030</c:v>
                  </c:pt>
                  <c:pt idx="8">
                    <c:v>2035</c:v>
                  </c:pt>
                  <c:pt idx="9">
                    <c:v>2040</c:v>
                  </c:pt>
                  <c:pt idx="10">
                    <c:v>2045</c:v>
                  </c:pt>
                  <c:pt idx="11">
                    <c:v>2050</c:v>
                  </c:pt>
                  <c:pt idx="12">
                    <c:v>2055</c:v>
                  </c:pt>
                  <c:pt idx="13">
                    <c:v>2060</c:v>
                  </c:pt>
                  <c:pt idx="14">
                    <c:v>2065</c:v>
                  </c:pt>
                </c:lvl>
                <c:lvl>
                  <c:pt idx="0">
                    <c:v>H7</c:v>
                  </c:pt>
                  <c:pt idx="1">
                    <c:v>H12</c:v>
                  </c:pt>
                  <c:pt idx="2">
                    <c:v>H17</c:v>
                  </c:pt>
                  <c:pt idx="3">
                    <c:v>H22</c:v>
                  </c:pt>
                  <c:pt idx="4">
                    <c:v>H27</c:v>
                  </c:pt>
                  <c:pt idx="5">
                    <c:v>R2</c:v>
                  </c:pt>
                  <c:pt idx="6">
                    <c:v>R7</c:v>
                  </c:pt>
                  <c:pt idx="7">
                    <c:v>R12</c:v>
                  </c:pt>
                  <c:pt idx="8">
                    <c:v>R17</c:v>
                  </c:pt>
                  <c:pt idx="9">
                    <c:v>R22</c:v>
                  </c:pt>
                  <c:pt idx="10">
                    <c:v>R27</c:v>
                  </c:pt>
                  <c:pt idx="11">
                    <c:v>R32</c:v>
                  </c:pt>
                  <c:pt idx="12">
                    <c:v>R37</c:v>
                  </c:pt>
                  <c:pt idx="13">
                    <c:v>R42</c:v>
                  </c:pt>
                  <c:pt idx="14">
                    <c:v>R47</c:v>
                  </c:pt>
                </c:lvl>
              </c:multiLvlStrCache>
            </c:multiLvlStrRef>
          </c:cat>
          <c:val>
            <c:numRef>
              <c:f>五葉!$B$32:$P$32</c:f>
              <c:numCache>
                <c:formatCode>#,##0_);[Red]\(#,##0\)</c:formatCode>
                <c:ptCount val="15"/>
                <c:pt idx="0">
                  <c:v>146</c:v>
                </c:pt>
                <c:pt idx="1">
                  <c:v>138</c:v>
                </c:pt>
                <c:pt idx="2">
                  <c:v>173</c:v>
                </c:pt>
                <c:pt idx="3">
                  <c:v>132</c:v>
                </c:pt>
                <c:pt idx="4">
                  <c:v>127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7B3-45D5-8D4F-7173C4443D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1169120"/>
        <c:axId val="1701158720"/>
      </c:lineChart>
      <c:catAx>
        <c:axId val="169937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99371216"/>
        <c:crosses val="autoZero"/>
        <c:auto val="1"/>
        <c:lblAlgn val="ctr"/>
        <c:lblOffset val="100"/>
        <c:noMultiLvlLbl val="0"/>
      </c:catAx>
      <c:valAx>
        <c:axId val="1699371216"/>
        <c:scaling>
          <c:orientation val="minMax"/>
          <c:max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99372464"/>
        <c:crosses val="autoZero"/>
        <c:crossBetween val="between"/>
      </c:valAx>
      <c:valAx>
        <c:axId val="1701158720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01169120"/>
        <c:crosses val="max"/>
        <c:crossBetween val="between"/>
      </c:valAx>
      <c:catAx>
        <c:axId val="1701169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011587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4"/>
          <c:order val="4"/>
          <c:tx>
            <c:strRef>
              <c:f>建築着工!$A$7:$B$7</c:f>
              <c:strCache>
                <c:ptCount val="2"/>
                <c:pt idx="0">
                  <c:v>延べ面積</c:v>
                </c:pt>
                <c:pt idx="1">
                  <c:v>居住用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2"/>
              </a:solidFill>
            </a:ln>
            <a:effectLst/>
          </c:spPr>
          <c:cat>
            <c:multiLvlStrRef>
              <c:f>建築着工!$C$1:$J$2</c:f>
              <c:multiLvlStrCache>
                <c:ptCount val="8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5">
                    <c:v>2016</c:v>
                  </c:pt>
                  <c:pt idx="6">
                    <c:v>2017</c:v>
                  </c:pt>
                  <c:pt idx="7">
                    <c:v>2018</c:v>
                  </c:pt>
                </c:lvl>
                <c:lvl>
                  <c:pt idx="0">
                    <c:v>H23</c:v>
                  </c:pt>
                  <c:pt idx="1">
                    <c:v>H24</c:v>
                  </c:pt>
                  <c:pt idx="2">
                    <c:v>H25</c:v>
                  </c:pt>
                  <c:pt idx="3">
                    <c:v>H26</c:v>
                  </c:pt>
                  <c:pt idx="4">
                    <c:v>H27</c:v>
                  </c:pt>
                  <c:pt idx="5">
                    <c:v>H28</c:v>
                  </c:pt>
                  <c:pt idx="6">
                    <c:v>H29</c:v>
                  </c:pt>
                  <c:pt idx="7">
                    <c:v>H30</c:v>
                  </c:pt>
                </c:lvl>
              </c:multiLvlStrCache>
            </c:multiLvlStrRef>
          </c:cat>
          <c:val>
            <c:numRef>
              <c:f>建築着工!$C$7:$J$7</c:f>
              <c:numCache>
                <c:formatCode>#,##0_);[Red]\(#,##0\)</c:formatCode>
                <c:ptCount val="8"/>
                <c:pt idx="0">
                  <c:v>1143</c:v>
                </c:pt>
                <c:pt idx="1">
                  <c:v>1396</c:v>
                </c:pt>
                <c:pt idx="2">
                  <c:v>2381</c:v>
                </c:pt>
                <c:pt idx="3">
                  <c:v>1712</c:v>
                </c:pt>
                <c:pt idx="4">
                  <c:v>1522</c:v>
                </c:pt>
                <c:pt idx="5">
                  <c:v>1422</c:v>
                </c:pt>
                <c:pt idx="6">
                  <c:v>1342</c:v>
                </c:pt>
                <c:pt idx="7">
                  <c:v>3073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36-4DCF-9FB0-CF57E82DF7BA}"/>
            </c:ext>
          </c:extLst>
        </c:ser>
        <c:ser>
          <c:idx val="5"/>
          <c:order val="5"/>
          <c:tx>
            <c:strRef>
              <c:f>建築着工!$A$8:$B$8</c:f>
              <c:strCache>
                <c:ptCount val="2"/>
                <c:pt idx="0">
                  <c:v>延べ面積</c:v>
                </c:pt>
                <c:pt idx="1">
                  <c:v>産業用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tx2"/>
              </a:solidFill>
            </a:ln>
            <a:effectLst/>
          </c:spPr>
          <c:cat>
            <c:multiLvlStrRef>
              <c:f>建築着工!$C$1:$J$2</c:f>
              <c:multiLvlStrCache>
                <c:ptCount val="8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5">
                    <c:v>2016</c:v>
                  </c:pt>
                  <c:pt idx="6">
                    <c:v>2017</c:v>
                  </c:pt>
                  <c:pt idx="7">
                    <c:v>2018</c:v>
                  </c:pt>
                </c:lvl>
                <c:lvl>
                  <c:pt idx="0">
                    <c:v>H23</c:v>
                  </c:pt>
                  <c:pt idx="1">
                    <c:v>H24</c:v>
                  </c:pt>
                  <c:pt idx="2">
                    <c:v>H25</c:v>
                  </c:pt>
                  <c:pt idx="3">
                    <c:v>H26</c:v>
                  </c:pt>
                  <c:pt idx="4">
                    <c:v>H27</c:v>
                  </c:pt>
                  <c:pt idx="5">
                    <c:v>H28</c:v>
                  </c:pt>
                  <c:pt idx="6">
                    <c:v>H29</c:v>
                  </c:pt>
                  <c:pt idx="7">
                    <c:v>H30</c:v>
                  </c:pt>
                </c:lvl>
              </c:multiLvlStrCache>
            </c:multiLvlStrRef>
          </c:cat>
          <c:val>
            <c:numRef>
              <c:f>建築着工!$C$8:$J$8</c:f>
              <c:numCache>
                <c:formatCode>#,##0_);[Red]\(#,##0\)</c:formatCode>
                <c:ptCount val="8"/>
                <c:pt idx="0">
                  <c:v>6217</c:v>
                </c:pt>
                <c:pt idx="1">
                  <c:v>576</c:v>
                </c:pt>
                <c:pt idx="2">
                  <c:v>15880</c:v>
                </c:pt>
                <c:pt idx="3">
                  <c:v>6174</c:v>
                </c:pt>
                <c:pt idx="4">
                  <c:v>740</c:v>
                </c:pt>
                <c:pt idx="5">
                  <c:v>194</c:v>
                </c:pt>
                <c:pt idx="6">
                  <c:v>2804</c:v>
                </c:pt>
                <c:pt idx="7">
                  <c:v>9637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36-4DCF-9FB0-CF57E82DF7BA}"/>
            </c:ext>
          </c:extLst>
        </c:ser>
        <c:ser>
          <c:idx val="6"/>
          <c:order val="6"/>
          <c:tx>
            <c:strRef>
              <c:f>建築着工!$A$9:$B$9</c:f>
              <c:strCache>
                <c:ptCount val="2"/>
                <c:pt idx="0">
                  <c:v>延べ面積</c:v>
                </c:pt>
                <c:pt idx="1">
                  <c:v>その他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tx2"/>
              </a:solidFill>
            </a:ln>
            <a:effectLst/>
          </c:spPr>
          <c:cat>
            <c:multiLvlStrRef>
              <c:f>建築着工!$C$1:$J$2</c:f>
              <c:multiLvlStrCache>
                <c:ptCount val="8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5">
                    <c:v>2016</c:v>
                  </c:pt>
                  <c:pt idx="6">
                    <c:v>2017</c:v>
                  </c:pt>
                  <c:pt idx="7">
                    <c:v>2018</c:v>
                  </c:pt>
                </c:lvl>
                <c:lvl>
                  <c:pt idx="0">
                    <c:v>H23</c:v>
                  </c:pt>
                  <c:pt idx="1">
                    <c:v>H24</c:v>
                  </c:pt>
                  <c:pt idx="2">
                    <c:v>H25</c:v>
                  </c:pt>
                  <c:pt idx="3">
                    <c:v>H26</c:v>
                  </c:pt>
                  <c:pt idx="4">
                    <c:v>H27</c:v>
                  </c:pt>
                  <c:pt idx="5">
                    <c:v>H28</c:v>
                  </c:pt>
                  <c:pt idx="6">
                    <c:v>H29</c:v>
                  </c:pt>
                  <c:pt idx="7">
                    <c:v>H30</c:v>
                  </c:pt>
                </c:lvl>
              </c:multiLvlStrCache>
            </c:multiLvlStrRef>
          </c:cat>
          <c:val>
            <c:numRef>
              <c:f>建築着工!$C$9:$J$9</c:f>
              <c:numCache>
                <c:formatCode>#,##0_);[Red]\(#,##0\)</c:formatCode>
                <c:ptCount val="8"/>
                <c:pt idx="0">
                  <c:v>1460</c:v>
                </c:pt>
                <c:pt idx="1">
                  <c:v>130</c:v>
                </c:pt>
                <c:pt idx="4">
                  <c:v>137</c:v>
                </c:pt>
                <c:pt idx="6">
                  <c:v>1490</c:v>
                </c:pt>
                <c:pt idx="7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36-4DCF-9FB0-CF57E82DF7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3891407"/>
        <c:axId val="973879759"/>
      </c:areaChart>
      <c:barChart>
        <c:barDir val="col"/>
        <c:grouping val="stacked"/>
        <c:varyColors val="0"/>
        <c:ser>
          <c:idx val="0"/>
          <c:order val="0"/>
          <c:tx>
            <c:strRef>
              <c:f>建築着工!$A$3:$B$3</c:f>
              <c:strCache>
                <c:ptCount val="2"/>
                <c:pt idx="0">
                  <c:v>棟数</c:v>
                </c:pt>
                <c:pt idx="1">
                  <c:v>居住用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建築着工!$C$1:$J$2</c:f>
              <c:multiLvlStrCache>
                <c:ptCount val="8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5">
                    <c:v>2016</c:v>
                  </c:pt>
                  <c:pt idx="6">
                    <c:v>2017</c:v>
                  </c:pt>
                  <c:pt idx="7">
                    <c:v>2018</c:v>
                  </c:pt>
                </c:lvl>
                <c:lvl>
                  <c:pt idx="0">
                    <c:v>H23</c:v>
                  </c:pt>
                  <c:pt idx="1">
                    <c:v>H24</c:v>
                  </c:pt>
                  <c:pt idx="2">
                    <c:v>H25</c:v>
                  </c:pt>
                  <c:pt idx="3">
                    <c:v>H26</c:v>
                  </c:pt>
                  <c:pt idx="4">
                    <c:v>H27</c:v>
                  </c:pt>
                  <c:pt idx="5">
                    <c:v>H28</c:v>
                  </c:pt>
                  <c:pt idx="6">
                    <c:v>H29</c:v>
                  </c:pt>
                  <c:pt idx="7">
                    <c:v>H30</c:v>
                  </c:pt>
                </c:lvl>
              </c:multiLvlStrCache>
            </c:multiLvlStrRef>
          </c:cat>
          <c:val>
            <c:numRef>
              <c:f>建築着工!$C$3:$J$3</c:f>
              <c:numCache>
                <c:formatCode>#,##0_);[Red]\(#,##0\)</c:formatCode>
                <c:ptCount val="8"/>
                <c:pt idx="0">
                  <c:v>8</c:v>
                </c:pt>
                <c:pt idx="1">
                  <c:v>13</c:v>
                </c:pt>
                <c:pt idx="2">
                  <c:v>21</c:v>
                </c:pt>
                <c:pt idx="3">
                  <c:v>17</c:v>
                </c:pt>
                <c:pt idx="4">
                  <c:v>14</c:v>
                </c:pt>
                <c:pt idx="5">
                  <c:v>12</c:v>
                </c:pt>
                <c:pt idx="6">
                  <c:v>15</c:v>
                </c:pt>
                <c:pt idx="7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636-4DCF-9FB0-CF57E82DF7BA}"/>
            </c:ext>
          </c:extLst>
        </c:ser>
        <c:ser>
          <c:idx val="1"/>
          <c:order val="1"/>
          <c:tx>
            <c:strRef>
              <c:f>建築着工!$A$4:$B$4</c:f>
              <c:strCache>
                <c:ptCount val="2"/>
                <c:pt idx="0">
                  <c:v>棟数</c:v>
                </c:pt>
                <c:pt idx="1">
                  <c:v>産業用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建築着工!$C$1:$J$2</c:f>
              <c:multiLvlStrCache>
                <c:ptCount val="8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5">
                    <c:v>2016</c:v>
                  </c:pt>
                  <c:pt idx="6">
                    <c:v>2017</c:v>
                  </c:pt>
                  <c:pt idx="7">
                    <c:v>2018</c:v>
                  </c:pt>
                </c:lvl>
                <c:lvl>
                  <c:pt idx="0">
                    <c:v>H23</c:v>
                  </c:pt>
                  <c:pt idx="1">
                    <c:v>H24</c:v>
                  </c:pt>
                  <c:pt idx="2">
                    <c:v>H25</c:v>
                  </c:pt>
                  <c:pt idx="3">
                    <c:v>H26</c:v>
                  </c:pt>
                  <c:pt idx="4">
                    <c:v>H27</c:v>
                  </c:pt>
                  <c:pt idx="5">
                    <c:v>H28</c:v>
                  </c:pt>
                  <c:pt idx="6">
                    <c:v>H29</c:v>
                  </c:pt>
                  <c:pt idx="7">
                    <c:v>H30</c:v>
                  </c:pt>
                </c:lvl>
              </c:multiLvlStrCache>
            </c:multiLvlStrRef>
          </c:cat>
          <c:val>
            <c:numRef>
              <c:f>建築着工!$C$4:$J$4</c:f>
              <c:numCache>
                <c:formatCode>#,##0_);[Red]\(#,##0\)</c:formatCode>
                <c:ptCount val="8"/>
                <c:pt idx="0">
                  <c:v>14</c:v>
                </c:pt>
                <c:pt idx="1">
                  <c:v>2</c:v>
                </c:pt>
                <c:pt idx="2">
                  <c:v>17</c:v>
                </c:pt>
                <c:pt idx="3">
                  <c:v>9</c:v>
                </c:pt>
                <c:pt idx="4">
                  <c:v>7</c:v>
                </c:pt>
                <c:pt idx="5">
                  <c:v>2</c:v>
                </c:pt>
                <c:pt idx="6">
                  <c:v>9</c:v>
                </c:pt>
                <c:pt idx="7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636-4DCF-9FB0-CF57E82DF7BA}"/>
            </c:ext>
          </c:extLst>
        </c:ser>
        <c:ser>
          <c:idx val="2"/>
          <c:order val="2"/>
          <c:tx>
            <c:strRef>
              <c:f>建築着工!$A$5:$B$5</c:f>
              <c:strCache>
                <c:ptCount val="2"/>
                <c:pt idx="0">
                  <c:v>棟数</c:v>
                </c:pt>
                <c:pt idx="1">
                  <c:v>その他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建築着工!$C$1:$J$2</c:f>
              <c:multiLvlStrCache>
                <c:ptCount val="8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5">
                    <c:v>2016</c:v>
                  </c:pt>
                  <c:pt idx="6">
                    <c:v>2017</c:v>
                  </c:pt>
                  <c:pt idx="7">
                    <c:v>2018</c:v>
                  </c:pt>
                </c:lvl>
                <c:lvl>
                  <c:pt idx="0">
                    <c:v>H23</c:v>
                  </c:pt>
                  <c:pt idx="1">
                    <c:v>H24</c:v>
                  </c:pt>
                  <c:pt idx="2">
                    <c:v>H25</c:v>
                  </c:pt>
                  <c:pt idx="3">
                    <c:v>H26</c:v>
                  </c:pt>
                  <c:pt idx="4">
                    <c:v>H27</c:v>
                  </c:pt>
                  <c:pt idx="5">
                    <c:v>H28</c:v>
                  </c:pt>
                  <c:pt idx="6">
                    <c:v>H29</c:v>
                  </c:pt>
                  <c:pt idx="7">
                    <c:v>H30</c:v>
                  </c:pt>
                </c:lvl>
              </c:multiLvlStrCache>
            </c:multiLvlStrRef>
          </c:cat>
          <c:val>
            <c:numRef>
              <c:f>建築着工!$C$5:$J$5</c:f>
              <c:numCache>
                <c:formatCode>#,##0_);[Red]\(#,##0\)</c:formatCode>
                <c:ptCount val="8"/>
                <c:pt idx="0">
                  <c:v>3</c:v>
                </c:pt>
                <c:pt idx="1">
                  <c:v>3</c:v>
                </c:pt>
                <c:pt idx="4">
                  <c:v>2</c:v>
                </c:pt>
                <c:pt idx="6">
                  <c:v>4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636-4DCF-9FB0-CF57E82DF7BA}"/>
            </c:ext>
          </c:extLst>
        </c:ser>
        <c:ser>
          <c:idx val="3"/>
          <c:order val="3"/>
          <c:tx>
            <c:strRef>
              <c:f>建築着工!$A$6:$B$6</c:f>
              <c:strCache>
                <c:ptCount val="2"/>
                <c:pt idx="0">
                  <c:v>棟数</c:v>
                </c:pt>
                <c:pt idx="1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建築着工!$C$1:$J$2</c:f>
              <c:multiLvlStrCache>
                <c:ptCount val="8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5">
                    <c:v>2016</c:v>
                  </c:pt>
                  <c:pt idx="6">
                    <c:v>2017</c:v>
                  </c:pt>
                  <c:pt idx="7">
                    <c:v>2018</c:v>
                  </c:pt>
                </c:lvl>
                <c:lvl>
                  <c:pt idx="0">
                    <c:v>H23</c:v>
                  </c:pt>
                  <c:pt idx="1">
                    <c:v>H24</c:v>
                  </c:pt>
                  <c:pt idx="2">
                    <c:v>H25</c:v>
                  </c:pt>
                  <c:pt idx="3">
                    <c:v>H26</c:v>
                  </c:pt>
                  <c:pt idx="4">
                    <c:v>H27</c:v>
                  </c:pt>
                  <c:pt idx="5">
                    <c:v>H28</c:v>
                  </c:pt>
                  <c:pt idx="6">
                    <c:v>H29</c:v>
                  </c:pt>
                  <c:pt idx="7">
                    <c:v>H30</c:v>
                  </c:pt>
                </c:lvl>
              </c:multiLvlStrCache>
            </c:multiLvlStrRef>
          </c:cat>
          <c:val>
            <c:numRef>
              <c:f>建築着工!$C$6:$J$6</c:f>
              <c:numCache>
                <c:formatCode>#,##0_);[Red]\(#,##0\)</c:formatCode>
                <c:ptCount val="8"/>
                <c:pt idx="0">
                  <c:v>25</c:v>
                </c:pt>
                <c:pt idx="1">
                  <c:v>18</c:v>
                </c:pt>
                <c:pt idx="2">
                  <c:v>38</c:v>
                </c:pt>
                <c:pt idx="3">
                  <c:v>26</c:v>
                </c:pt>
                <c:pt idx="4">
                  <c:v>23</c:v>
                </c:pt>
                <c:pt idx="5">
                  <c:v>14</c:v>
                </c:pt>
                <c:pt idx="6">
                  <c:v>28</c:v>
                </c:pt>
                <c:pt idx="7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636-4DCF-9FB0-CF57E82DF7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47984911"/>
        <c:axId val="647980751"/>
      </c:barChart>
      <c:lineChart>
        <c:grouping val="standard"/>
        <c:varyColors val="0"/>
        <c:ser>
          <c:idx val="7"/>
          <c:order val="7"/>
          <c:tx>
            <c:strRef>
              <c:f>建築着工!$A$10:$B$10</c:f>
              <c:strCache>
                <c:ptCount val="2"/>
                <c:pt idx="0">
                  <c:v>延べ面積</c:v>
                </c:pt>
                <c:pt idx="1">
                  <c:v>計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multiLvlStrRef>
              <c:f>建築着工!$C$1:$J$2</c:f>
              <c:multiLvlStrCache>
                <c:ptCount val="8"/>
                <c:lvl>
                  <c:pt idx="0">
                    <c:v>2011</c:v>
                  </c:pt>
                  <c:pt idx="1">
                    <c:v>2012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2015</c:v>
                  </c:pt>
                  <c:pt idx="5">
                    <c:v>2016</c:v>
                  </c:pt>
                  <c:pt idx="6">
                    <c:v>2017</c:v>
                  </c:pt>
                  <c:pt idx="7">
                    <c:v>2018</c:v>
                  </c:pt>
                </c:lvl>
                <c:lvl>
                  <c:pt idx="0">
                    <c:v>H23</c:v>
                  </c:pt>
                  <c:pt idx="1">
                    <c:v>H24</c:v>
                  </c:pt>
                  <c:pt idx="2">
                    <c:v>H25</c:v>
                  </c:pt>
                  <c:pt idx="3">
                    <c:v>H26</c:v>
                  </c:pt>
                  <c:pt idx="4">
                    <c:v>H27</c:v>
                  </c:pt>
                  <c:pt idx="5">
                    <c:v>H28</c:v>
                  </c:pt>
                  <c:pt idx="6">
                    <c:v>H29</c:v>
                  </c:pt>
                  <c:pt idx="7">
                    <c:v>H30</c:v>
                  </c:pt>
                </c:lvl>
              </c:multiLvlStrCache>
            </c:multiLvlStrRef>
          </c:cat>
          <c:val>
            <c:numRef>
              <c:f>建築着工!$C$10:$J$10</c:f>
              <c:numCache>
                <c:formatCode>#,##0_);[Red]\(#,##0\)</c:formatCode>
                <c:ptCount val="8"/>
                <c:pt idx="0">
                  <c:v>8820</c:v>
                </c:pt>
                <c:pt idx="1">
                  <c:v>2102</c:v>
                </c:pt>
                <c:pt idx="2">
                  <c:v>18261</c:v>
                </c:pt>
                <c:pt idx="3">
                  <c:v>7886</c:v>
                </c:pt>
                <c:pt idx="4">
                  <c:v>2399</c:v>
                </c:pt>
                <c:pt idx="5">
                  <c:v>1616</c:v>
                </c:pt>
                <c:pt idx="6">
                  <c:v>5636</c:v>
                </c:pt>
                <c:pt idx="7">
                  <c:v>12743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636-4DCF-9FB0-CF57E82DF7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3891407"/>
        <c:axId val="973879759"/>
      </c:lineChart>
      <c:catAx>
        <c:axId val="6479849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647980751"/>
        <c:crosses val="autoZero"/>
        <c:auto val="1"/>
        <c:lblAlgn val="ctr"/>
        <c:lblOffset val="100"/>
        <c:noMultiLvlLbl val="0"/>
      </c:catAx>
      <c:valAx>
        <c:axId val="647980751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647984911"/>
        <c:crosses val="autoZero"/>
        <c:crossBetween val="between"/>
      </c:valAx>
      <c:valAx>
        <c:axId val="973879759"/>
        <c:scaling>
          <c:orientation val="minMax"/>
          <c:max val="20000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973891407"/>
        <c:crosses val="max"/>
        <c:crossBetween val="between"/>
      </c:valAx>
      <c:catAx>
        <c:axId val="97389140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7387975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legendEntry>
        <c:idx val="7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公共交通!$A$3</c:f>
              <c:strCache>
                <c:ptCount val="1"/>
                <c:pt idx="0">
                  <c:v>川口上有住駅線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5DC-4F1F-81F7-65CE8E8AF7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1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公共交通!$B$1:$J$2</c:f>
              <c:multiLvlStrCache>
                <c:ptCount val="9"/>
                <c:lvl>
                  <c:pt idx="0">
                    <c:v>2010</c:v>
                  </c:pt>
                  <c:pt idx="1">
                    <c:v>2011</c:v>
                  </c:pt>
                  <c:pt idx="2">
                    <c:v>2012</c:v>
                  </c:pt>
                  <c:pt idx="3">
                    <c:v>2013</c:v>
                  </c:pt>
                  <c:pt idx="4">
                    <c:v>2014</c:v>
                  </c:pt>
                  <c:pt idx="5">
                    <c:v>2015</c:v>
                  </c:pt>
                  <c:pt idx="6">
                    <c:v>2016</c:v>
                  </c:pt>
                  <c:pt idx="7">
                    <c:v>2017</c:v>
                  </c:pt>
                  <c:pt idx="8">
                    <c:v>2018</c:v>
                  </c:pt>
                </c:lvl>
                <c:lvl>
                  <c:pt idx="0">
                    <c:v>H22</c:v>
                  </c:pt>
                  <c:pt idx="1">
                    <c:v>H23</c:v>
                  </c:pt>
                  <c:pt idx="2">
                    <c:v>H24</c:v>
                  </c:pt>
                  <c:pt idx="3">
                    <c:v>H25</c:v>
                  </c:pt>
                  <c:pt idx="4">
                    <c:v>H26</c:v>
                  </c:pt>
                  <c:pt idx="5">
                    <c:v>H27</c:v>
                  </c:pt>
                  <c:pt idx="6">
                    <c:v>H28</c:v>
                  </c:pt>
                  <c:pt idx="7">
                    <c:v>H29</c:v>
                  </c:pt>
                  <c:pt idx="8">
                    <c:v>H30</c:v>
                  </c:pt>
                </c:lvl>
              </c:multiLvlStrCache>
            </c:multiLvlStrRef>
          </c:cat>
          <c:val>
            <c:numRef>
              <c:f>公共交通!$B$3:$J$3</c:f>
              <c:numCache>
                <c:formatCode>#,##0_);[Red]\(#,##0\)</c:formatCode>
                <c:ptCount val="9"/>
                <c:pt idx="0">
                  <c:v>7712</c:v>
                </c:pt>
                <c:pt idx="1">
                  <c:v>15331</c:v>
                </c:pt>
                <c:pt idx="2">
                  <c:v>16434</c:v>
                </c:pt>
                <c:pt idx="3">
                  <c:v>16812</c:v>
                </c:pt>
                <c:pt idx="4">
                  <c:v>16914</c:v>
                </c:pt>
                <c:pt idx="5">
                  <c:v>16969</c:v>
                </c:pt>
                <c:pt idx="6">
                  <c:v>15363</c:v>
                </c:pt>
                <c:pt idx="7">
                  <c:v>13130</c:v>
                </c:pt>
                <c:pt idx="8">
                  <c:v>12662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DC-4F1F-81F7-65CE8E8AF7C0}"/>
            </c:ext>
          </c:extLst>
        </c:ser>
        <c:ser>
          <c:idx val="1"/>
          <c:order val="1"/>
          <c:tx>
            <c:strRef>
              <c:f>公共交通!$A$4</c:f>
              <c:strCache>
                <c:ptCount val="1"/>
                <c:pt idx="0">
                  <c:v>八日町遠野駅線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2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公共交通!$B$1:$J$2</c:f>
              <c:multiLvlStrCache>
                <c:ptCount val="9"/>
                <c:lvl>
                  <c:pt idx="0">
                    <c:v>2010</c:v>
                  </c:pt>
                  <c:pt idx="1">
                    <c:v>2011</c:v>
                  </c:pt>
                  <c:pt idx="2">
                    <c:v>2012</c:v>
                  </c:pt>
                  <c:pt idx="3">
                    <c:v>2013</c:v>
                  </c:pt>
                  <c:pt idx="4">
                    <c:v>2014</c:v>
                  </c:pt>
                  <c:pt idx="5">
                    <c:v>2015</c:v>
                  </c:pt>
                  <c:pt idx="6">
                    <c:v>2016</c:v>
                  </c:pt>
                  <c:pt idx="7">
                    <c:v>2017</c:v>
                  </c:pt>
                  <c:pt idx="8">
                    <c:v>2018</c:v>
                  </c:pt>
                </c:lvl>
                <c:lvl>
                  <c:pt idx="0">
                    <c:v>H22</c:v>
                  </c:pt>
                  <c:pt idx="1">
                    <c:v>H23</c:v>
                  </c:pt>
                  <c:pt idx="2">
                    <c:v>H24</c:v>
                  </c:pt>
                  <c:pt idx="3">
                    <c:v>H25</c:v>
                  </c:pt>
                  <c:pt idx="4">
                    <c:v>H26</c:v>
                  </c:pt>
                  <c:pt idx="5">
                    <c:v>H27</c:v>
                  </c:pt>
                  <c:pt idx="6">
                    <c:v>H28</c:v>
                  </c:pt>
                  <c:pt idx="7">
                    <c:v>H29</c:v>
                  </c:pt>
                  <c:pt idx="8">
                    <c:v>H30</c:v>
                  </c:pt>
                </c:lvl>
              </c:multiLvlStrCache>
            </c:multiLvlStrRef>
          </c:cat>
          <c:val>
            <c:numRef>
              <c:f>公共交通!$B$4:$J$4</c:f>
              <c:numCache>
                <c:formatCode>#,##0_);[Red]\(#,##0\)</c:formatCode>
                <c:ptCount val="9"/>
                <c:pt idx="0">
                  <c:v>12759</c:v>
                </c:pt>
                <c:pt idx="1">
                  <c:v>8254</c:v>
                </c:pt>
                <c:pt idx="2">
                  <c:v>7557</c:v>
                </c:pt>
                <c:pt idx="3">
                  <c:v>6767</c:v>
                </c:pt>
                <c:pt idx="4">
                  <c:v>6825</c:v>
                </c:pt>
                <c:pt idx="5">
                  <c:v>6230</c:v>
                </c:pt>
                <c:pt idx="6">
                  <c:v>5924</c:v>
                </c:pt>
                <c:pt idx="7">
                  <c:v>5724</c:v>
                </c:pt>
                <c:pt idx="8">
                  <c:v>5648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5DC-4F1F-81F7-65CE8E8AF7C0}"/>
            </c:ext>
          </c:extLst>
        </c:ser>
        <c:ser>
          <c:idx val="2"/>
          <c:order val="2"/>
          <c:tx>
            <c:strRef>
              <c:f>公共交通!$A$5</c:f>
              <c:strCache>
                <c:ptCount val="1"/>
                <c:pt idx="0">
                  <c:v>中井線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3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公共交通!$B$1:$J$2</c:f>
              <c:multiLvlStrCache>
                <c:ptCount val="9"/>
                <c:lvl>
                  <c:pt idx="0">
                    <c:v>2010</c:v>
                  </c:pt>
                  <c:pt idx="1">
                    <c:v>2011</c:v>
                  </c:pt>
                  <c:pt idx="2">
                    <c:v>2012</c:v>
                  </c:pt>
                  <c:pt idx="3">
                    <c:v>2013</c:v>
                  </c:pt>
                  <c:pt idx="4">
                    <c:v>2014</c:v>
                  </c:pt>
                  <c:pt idx="5">
                    <c:v>2015</c:v>
                  </c:pt>
                  <c:pt idx="6">
                    <c:v>2016</c:v>
                  </c:pt>
                  <c:pt idx="7">
                    <c:v>2017</c:v>
                  </c:pt>
                  <c:pt idx="8">
                    <c:v>2018</c:v>
                  </c:pt>
                </c:lvl>
                <c:lvl>
                  <c:pt idx="0">
                    <c:v>H22</c:v>
                  </c:pt>
                  <c:pt idx="1">
                    <c:v>H23</c:v>
                  </c:pt>
                  <c:pt idx="2">
                    <c:v>H24</c:v>
                  </c:pt>
                  <c:pt idx="3">
                    <c:v>H25</c:v>
                  </c:pt>
                  <c:pt idx="4">
                    <c:v>H26</c:v>
                  </c:pt>
                  <c:pt idx="5">
                    <c:v>H27</c:v>
                  </c:pt>
                  <c:pt idx="6">
                    <c:v>H28</c:v>
                  </c:pt>
                  <c:pt idx="7">
                    <c:v>H29</c:v>
                  </c:pt>
                  <c:pt idx="8">
                    <c:v>H30</c:v>
                  </c:pt>
                </c:lvl>
              </c:multiLvlStrCache>
            </c:multiLvlStrRef>
          </c:cat>
          <c:val>
            <c:numRef>
              <c:f>公共交通!$B$5:$J$5</c:f>
              <c:numCache>
                <c:formatCode>#,##0_);[Red]\(#,##0\)</c:formatCode>
                <c:ptCount val="9"/>
                <c:pt idx="0">
                  <c:v>#N/A</c:v>
                </c:pt>
                <c:pt idx="1">
                  <c:v>#N/A</c:v>
                </c:pt>
                <c:pt idx="2">
                  <c:v>44927</c:v>
                </c:pt>
                <c:pt idx="3">
                  <c:v>54649</c:v>
                </c:pt>
                <c:pt idx="4">
                  <c:v>23409</c:v>
                </c:pt>
                <c:pt idx="5">
                  <c:v>31787</c:v>
                </c:pt>
                <c:pt idx="6">
                  <c:v>27782</c:v>
                </c:pt>
                <c:pt idx="7">
                  <c:v>30876</c:v>
                </c:pt>
                <c:pt idx="8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5DC-4F1F-81F7-65CE8E8AF7C0}"/>
            </c:ext>
          </c:extLst>
        </c:ser>
        <c:ser>
          <c:idx val="3"/>
          <c:order val="3"/>
          <c:tx>
            <c:strRef>
              <c:f>公共交通!$A$6</c:f>
              <c:strCache>
                <c:ptCount val="1"/>
                <c:pt idx="0">
                  <c:v>陸前高田住田線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5DC-4F1F-81F7-65CE8E8AF7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4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公共交通!$B$1:$J$2</c:f>
              <c:multiLvlStrCache>
                <c:ptCount val="9"/>
                <c:lvl>
                  <c:pt idx="0">
                    <c:v>2010</c:v>
                  </c:pt>
                  <c:pt idx="1">
                    <c:v>2011</c:v>
                  </c:pt>
                  <c:pt idx="2">
                    <c:v>2012</c:v>
                  </c:pt>
                  <c:pt idx="3">
                    <c:v>2013</c:v>
                  </c:pt>
                  <c:pt idx="4">
                    <c:v>2014</c:v>
                  </c:pt>
                  <c:pt idx="5">
                    <c:v>2015</c:v>
                  </c:pt>
                  <c:pt idx="6">
                    <c:v>2016</c:v>
                  </c:pt>
                  <c:pt idx="7">
                    <c:v>2017</c:v>
                  </c:pt>
                  <c:pt idx="8">
                    <c:v>2018</c:v>
                  </c:pt>
                </c:lvl>
                <c:lvl>
                  <c:pt idx="0">
                    <c:v>H22</c:v>
                  </c:pt>
                  <c:pt idx="1">
                    <c:v>H23</c:v>
                  </c:pt>
                  <c:pt idx="2">
                    <c:v>H24</c:v>
                  </c:pt>
                  <c:pt idx="3">
                    <c:v>H25</c:v>
                  </c:pt>
                  <c:pt idx="4">
                    <c:v>H26</c:v>
                  </c:pt>
                  <c:pt idx="5">
                    <c:v>H27</c:v>
                  </c:pt>
                  <c:pt idx="6">
                    <c:v>H28</c:v>
                  </c:pt>
                  <c:pt idx="7">
                    <c:v>H29</c:v>
                  </c:pt>
                  <c:pt idx="8">
                    <c:v>H30</c:v>
                  </c:pt>
                </c:lvl>
              </c:multiLvlStrCache>
            </c:multiLvlStrRef>
          </c:cat>
          <c:val>
            <c:numRef>
              <c:f>公共交通!$B$6:$J$6</c:f>
              <c:numCache>
                <c:formatCode>#,##0_);[Red]\(#,##0\)</c:formatCode>
                <c:ptCount val="9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43176</c:v>
                </c:pt>
                <c:pt idx="4">
                  <c:v>32703</c:v>
                </c:pt>
                <c:pt idx="5">
                  <c:v>28679</c:v>
                </c:pt>
                <c:pt idx="6">
                  <c:v>35300</c:v>
                </c:pt>
                <c:pt idx="7">
                  <c:v>40732</c:v>
                </c:pt>
                <c:pt idx="8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5DC-4F1F-81F7-65CE8E8AF7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9328784"/>
        <c:axId val="1689316304"/>
      </c:lineChart>
      <c:catAx>
        <c:axId val="168932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89316304"/>
        <c:crosses val="autoZero"/>
        <c:auto val="1"/>
        <c:lblAlgn val="ctr"/>
        <c:lblOffset val="100"/>
        <c:noMultiLvlLbl val="0"/>
      </c:catAx>
      <c:valAx>
        <c:axId val="1689316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89328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JR!$A$3</c:f>
              <c:strCache>
                <c:ptCount val="1"/>
                <c:pt idx="0">
                  <c:v>釜石線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AE4-4E76-8C02-499EA4173A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JR!$H$1:$Q$2</c:f>
              <c:multiLvlStrCache>
                <c:ptCount val="10"/>
                <c:lvl>
                  <c:pt idx="0">
                    <c:v>2009</c:v>
                  </c:pt>
                  <c:pt idx="1">
                    <c:v>2010</c:v>
                  </c:pt>
                  <c:pt idx="2">
                    <c:v>2011</c:v>
                  </c:pt>
                  <c:pt idx="3">
                    <c:v>2012</c:v>
                  </c:pt>
                  <c:pt idx="4">
                    <c:v>2013</c:v>
                  </c:pt>
                  <c:pt idx="5">
                    <c:v>2014</c:v>
                  </c:pt>
                  <c:pt idx="6">
                    <c:v>2015</c:v>
                  </c:pt>
                  <c:pt idx="7">
                    <c:v>2016</c:v>
                  </c:pt>
                  <c:pt idx="8">
                    <c:v>2017</c:v>
                  </c:pt>
                  <c:pt idx="9">
                    <c:v>2018</c:v>
                  </c:pt>
                </c:lvl>
                <c:lvl>
                  <c:pt idx="0">
                    <c:v>H21</c:v>
                  </c:pt>
                  <c:pt idx="1">
                    <c:v>H22</c:v>
                  </c:pt>
                  <c:pt idx="2">
                    <c:v>H23</c:v>
                  </c:pt>
                  <c:pt idx="3">
                    <c:v>H24</c:v>
                  </c:pt>
                  <c:pt idx="4">
                    <c:v>H25</c:v>
                  </c:pt>
                  <c:pt idx="5">
                    <c:v>H26</c:v>
                  </c:pt>
                  <c:pt idx="6">
                    <c:v>H27</c:v>
                  </c:pt>
                  <c:pt idx="7">
                    <c:v>H28</c:v>
                  </c:pt>
                  <c:pt idx="8">
                    <c:v>H29</c:v>
                  </c:pt>
                  <c:pt idx="9">
                    <c:v>H30</c:v>
                  </c:pt>
                </c:lvl>
              </c:multiLvlStrCache>
            </c:multiLvlStrRef>
          </c:cat>
          <c:val>
            <c:numRef>
              <c:f>JR!$H$3:$Q$3</c:f>
              <c:numCache>
                <c:formatCode>#,##0_);[Red]\(#,##0\)</c:formatCode>
                <c:ptCount val="10"/>
                <c:pt idx="0">
                  <c:v>977</c:v>
                </c:pt>
                <c:pt idx="1">
                  <c:v>900</c:v>
                </c:pt>
                <c:pt idx="2">
                  <c:v>842</c:v>
                </c:pt>
                <c:pt idx="3">
                  <c:v>901</c:v>
                </c:pt>
                <c:pt idx="4">
                  <c:v>874</c:v>
                </c:pt>
                <c:pt idx="5">
                  <c:v>870</c:v>
                </c:pt>
                <c:pt idx="6">
                  <c:v>843</c:v>
                </c:pt>
                <c:pt idx="7">
                  <c:v>798</c:v>
                </c:pt>
                <c:pt idx="8">
                  <c:v>785</c:v>
                </c:pt>
                <c:pt idx="9">
                  <c:v>764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84-4C7B-ACFD-58C50E771C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3043728"/>
        <c:axId val="1783054128"/>
      </c:lineChart>
      <c:catAx>
        <c:axId val="178304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83054128"/>
        <c:crosses val="autoZero"/>
        <c:auto val="1"/>
        <c:lblAlgn val="ctr"/>
        <c:lblOffset val="100"/>
        <c:noMultiLvlLbl val="0"/>
      </c:catAx>
      <c:valAx>
        <c:axId val="1783054128"/>
        <c:scaling>
          <c:orientation val="minMax"/>
          <c:min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83043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694256445369081E-2"/>
          <c:y val="2.9508915289870881E-2"/>
          <c:w val="0.87650874744335883"/>
          <c:h val="0.886841071818163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免許人口!$B$1</c:f>
              <c:strCache>
                <c:ptCount val="1"/>
                <c:pt idx="0">
                  <c:v>免許人口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免許人口!$A$2:$A$19</c:f>
              <c:strCache>
                <c:ptCount val="18"/>
                <c:pt idx="0">
                  <c:v>16-19</c:v>
                </c:pt>
                <c:pt idx="1">
                  <c:v>20-24</c:v>
                </c:pt>
                <c:pt idx="2">
                  <c:v>25-29</c:v>
                </c:pt>
                <c:pt idx="3">
                  <c:v>30-34</c:v>
                </c:pt>
                <c:pt idx="4">
                  <c:v>35-39</c:v>
                </c:pt>
                <c:pt idx="5">
                  <c:v>40-44</c:v>
                </c:pt>
                <c:pt idx="6">
                  <c:v>45-49</c:v>
                </c:pt>
                <c:pt idx="7">
                  <c:v>50-54</c:v>
                </c:pt>
                <c:pt idx="8">
                  <c:v>55-59</c:v>
                </c:pt>
                <c:pt idx="9">
                  <c:v>60-64</c:v>
                </c:pt>
                <c:pt idx="10">
                  <c:v>65-69</c:v>
                </c:pt>
                <c:pt idx="11">
                  <c:v>70-74</c:v>
                </c:pt>
                <c:pt idx="12">
                  <c:v>75-79</c:v>
                </c:pt>
                <c:pt idx="13">
                  <c:v>80-84</c:v>
                </c:pt>
                <c:pt idx="14">
                  <c:v>85-89</c:v>
                </c:pt>
                <c:pt idx="15">
                  <c:v>90-94</c:v>
                </c:pt>
                <c:pt idx="16">
                  <c:v>95-99</c:v>
                </c:pt>
                <c:pt idx="17">
                  <c:v>100-</c:v>
                </c:pt>
              </c:strCache>
            </c:strRef>
          </c:cat>
          <c:val>
            <c:numRef>
              <c:f>免許人口!$B$2:$B$19</c:f>
              <c:numCache>
                <c:formatCode>#,##0_);[Red]\(#,##0\)</c:formatCode>
                <c:ptCount val="18"/>
                <c:pt idx="0">
                  <c:v>26</c:v>
                </c:pt>
                <c:pt idx="1">
                  <c:v>140</c:v>
                </c:pt>
                <c:pt idx="2">
                  <c:v>126</c:v>
                </c:pt>
                <c:pt idx="3">
                  <c:v>212</c:v>
                </c:pt>
                <c:pt idx="4">
                  <c:v>212</c:v>
                </c:pt>
                <c:pt idx="5">
                  <c:v>264</c:v>
                </c:pt>
                <c:pt idx="6">
                  <c:v>251</c:v>
                </c:pt>
                <c:pt idx="7">
                  <c:v>281</c:v>
                </c:pt>
                <c:pt idx="8">
                  <c:v>395</c:v>
                </c:pt>
                <c:pt idx="9">
                  <c:v>422</c:v>
                </c:pt>
                <c:pt idx="10">
                  <c:v>450</c:v>
                </c:pt>
                <c:pt idx="11">
                  <c:v>315</c:v>
                </c:pt>
                <c:pt idx="12">
                  <c:v>211</c:v>
                </c:pt>
                <c:pt idx="13">
                  <c:v>158</c:v>
                </c:pt>
                <c:pt idx="14">
                  <c:v>60</c:v>
                </c:pt>
                <c:pt idx="15">
                  <c:v>18</c:v>
                </c:pt>
                <c:pt idx="16">
                  <c:v>1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9D-440A-897F-E4578E3775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83059536"/>
        <c:axId val="1783043312"/>
      </c:barChart>
      <c:lineChart>
        <c:grouping val="standard"/>
        <c:varyColors val="0"/>
        <c:ser>
          <c:idx val="1"/>
          <c:order val="1"/>
          <c:tx>
            <c:strRef>
              <c:f>免許人口!$D$1</c:f>
              <c:strCache>
                <c:ptCount val="1"/>
                <c:pt idx="0">
                  <c:v>保有割合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92-42EB-A0D3-E6AB4CCACB10}"/>
                </c:ext>
              </c:extLst>
            </c:dLbl>
            <c:dLbl>
              <c:idx val="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92-42EB-A0D3-E6AB4CCACB10}"/>
                </c:ext>
              </c:extLst>
            </c:dLbl>
            <c:dLbl>
              <c:idx val="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692-42EB-A0D3-E6AB4CCACB10}"/>
                </c:ext>
              </c:extLst>
            </c:dLbl>
            <c:dLbl>
              <c:idx val="17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89D-440A-897F-E4578E3775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2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免許人口!$A$2:$A$19</c:f>
              <c:strCache>
                <c:ptCount val="18"/>
                <c:pt idx="0">
                  <c:v>16-19</c:v>
                </c:pt>
                <c:pt idx="1">
                  <c:v>20-24</c:v>
                </c:pt>
                <c:pt idx="2">
                  <c:v>25-29</c:v>
                </c:pt>
                <c:pt idx="3">
                  <c:v>30-34</c:v>
                </c:pt>
                <c:pt idx="4">
                  <c:v>35-39</c:v>
                </c:pt>
                <c:pt idx="5">
                  <c:v>40-44</c:v>
                </c:pt>
                <c:pt idx="6">
                  <c:v>45-49</c:v>
                </c:pt>
                <c:pt idx="7">
                  <c:v>50-54</c:v>
                </c:pt>
                <c:pt idx="8">
                  <c:v>55-59</c:v>
                </c:pt>
                <c:pt idx="9">
                  <c:v>60-64</c:v>
                </c:pt>
                <c:pt idx="10">
                  <c:v>65-69</c:v>
                </c:pt>
                <c:pt idx="11">
                  <c:v>70-74</c:v>
                </c:pt>
                <c:pt idx="12">
                  <c:v>75-79</c:v>
                </c:pt>
                <c:pt idx="13">
                  <c:v>80-84</c:v>
                </c:pt>
                <c:pt idx="14">
                  <c:v>85-89</c:v>
                </c:pt>
                <c:pt idx="15">
                  <c:v>90-94</c:v>
                </c:pt>
                <c:pt idx="16">
                  <c:v>95-99</c:v>
                </c:pt>
                <c:pt idx="17">
                  <c:v>100-</c:v>
                </c:pt>
              </c:strCache>
            </c:strRef>
          </c:cat>
          <c:val>
            <c:numRef>
              <c:f>免許人口!$D$2:$D$19</c:f>
              <c:numCache>
                <c:formatCode>0.0%</c:formatCode>
                <c:ptCount val="18"/>
                <c:pt idx="0">
                  <c:v>0.13829787234042554</c:v>
                </c:pt>
                <c:pt idx="1">
                  <c:v>0.90322580645161288</c:v>
                </c:pt>
                <c:pt idx="2">
                  <c:v>0.99212598425196852</c:v>
                </c:pt>
                <c:pt idx="3">
                  <c:v>0.97247706422018354</c:v>
                </c:pt>
                <c:pt idx="4">
                  <c:v>0.97247706422018354</c:v>
                </c:pt>
                <c:pt idx="5">
                  <c:v>0.97058823529411764</c:v>
                </c:pt>
                <c:pt idx="6">
                  <c:v>0.98046875</c:v>
                </c:pt>
                <c:pt idx="7">
                  <c:v>0.95578231292517002</c:v>
                </c:pt>
                <c:pt idx="8">
                  <c:v>0.96577017114914421</c:v>
                </c:pt>
                <c:pt idx="9">
                  <c:v>0.91341991341991347</c:v>
                </c:pt>
                <c:pt idx="10">
                  <c:v>0.84112149532710279</c:v>
                </c:pt>
                <c:pt idx="11">
                  <c:v>0.76271186440677963</c:v>
                </c:pt>
                <c:pt idx="12">
                  <c:v>0.54381443298969068</c:v>
                </c:pt>
                <c:pt idx="13">
                  <c:v>0.36744186046511629</c:v>
                </c:pt>
                <c:pt idx="14">
                  <c:v>0.16901408450704225</c:v>
                </c:pt>
                <c:pt idx="15">
                  <c:v>8.2568807339449546E-2</c:v>
                </c:pt>
                <c:pt idx="16">
                  <c:v>2.0408163265306121E-2</c:v>
                </c:pt>
                <c:pt idx="1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89D-440A-897F-E4578E3775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4853408"/>
        <c:axId val="1794859648"/>
      </c:lineChart>
      <c:catAx>
        <c:axId val="178305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83043312"/>
        <c:crosses val="autoZero"/>
        <c:auto val="1"/>
        <c:lblAlgn val="ctr"/>
        <c:lblOffset val="100"/>
        <c:noMultiLvlLbl val="0"/>
      </c:catAx>
      <c:valAx>
        <c:axId val="1783043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83059536"/>
        <c:crosses val="autoZero"/>
        <c:crossBetween val="between"/>
      </c:valAx>
      <c:valAx>
        <c:axId val="1794859648"/>
        <c:scaling>
          <c:orientation val="minMax"/>
          <c:max val="1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2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94853408"/>
        <c:crosses val="max"/>
        <c:crossBetween val="between"/>
      </c:valAx>
      <c:catAx>
        <c:axId val="1794853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948596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32923978148215"/>
          <c:y val="0.13527539221325294"/>
          <c:w val="0.24258639910813823"/>
          <c:h val="0.114094757668284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234487597262899E-2"/>
          <c:y val="6.5491186765623488E-2"/>
          <c:w val="0.89614769168346708"/>
          <c:h val="0.7061204751348356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保有車両数!$A$3</c:f>
              <c:strCache>
                <c:ptCount val="1"/>
                <c:pt idx="0">
                  <c:v>貨物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保有車両数!$B$1:$R$2</c:f>
              <c:multiLvlStrCache>
                <c:ptCount val="17"/>
                <c:lvl>
                  <c:pt idx="0">
                    <c:v>2002</c:v>
                  </c:pt>
                  <c:pt idx="1">
                    <c:v>2003</c:v>
                  </c:pt>
                  <c:pt idx="2">
                    <c:v>2004</c:v>
                  </c:pt>
                  <c:pt idx="3">
                    <c:v>2005</c:v>
                  </c:pt>
                  <c:pt idx="4">
                    <c:v>2006</c:v>
                  </c:pt>
                  <c:pt idx="5">
                    <c:v>2007</c:v>
                  </c:pt>
                  <c:pt idx="6">
                    <c:v>2008</c:v>
                  </c:pt>
                  <c:pt idx="7">
                    <c:v>2009</c:v>
                  </c:pt>
                  <c:pt idx="8">
                    <c:v>2010</c:v>
                  </c:pt>
                  <c:pt idx="9">
                    <c:v>2011</c:v>
                  </c:pt>
                  <c:pt idx="10">
                    <c:v>2012</c:v>
                  </c:pt>
                  <c:pt idx="11">
                    <c:v>2013</c:v>
                  </c:pt>
                  <c:pt idx="12">
                    <c:v>2014</c:v>
                  </c:pt>
                  <c:pt idx="13">
                    <c:v>2015</c:v>
                  </c:pt>
                  <c:pt idx="14">
                    <c:v>2016</c:v>
                  </c:pt>
                  <c:pt idx="15">
                    <c:v>2017</c:v>
                  </c:pt>
                  <c:pt idx="16">
                    <c:v>2018</c:v>
                  </c:pt>
                </c:lvl>
                <c:lvl>
                  <c:pt idx="0">
                    <c:v>H14</c:v>
                  </c:pt>
                  <c:pt idx="1">
                    <c:v>H15</c:v>
                  </c:pt>
                  <c:pt idx="2">
                    <c:v>H16</c:v>
                  </c:pt>
                  <c:pt idx="3">
                    <c:v>H17</c:v>
                  </c:pt>
                  <c:pt idx="4">
                    <c:v>H18</c:v>
                  </c:pt>
                  <c:pt idx="5">
                    <c:v>H19</c:v>
                  </c:pt>
                  <c:pt idx="6">
                    <c:v>H20</c:v>
                  </c:pt>
                  <c:pt idx="7">
                    <c:v>H21</c:v>
                  </c:pt>
                  <c:pt idx="8">
                    <c:v>H22</c:v>
                  </c:pt>
                  <c:pt idx="9">
                    <c:v>H23</c:v>
                  </c:pt>
                  <c:pt idx="10">
                    <c:v>H24</c:v>
                  </c:pt>
                  <c:pt idx="11">
                    <c:v>H25</c:v>
                  </c:pt>
                  <c:pt idx="12">
                    <c:v>H26</c:v>
                  </c:pt>
                  <c:pt idx="13">
                    <c:v>H27</c:v>
                  </c:pt>
                  <c:pt idx="14">
                    <c:v>H28</c:v>
                  </c:pt>
                  <c:pt idx="15">
                    <c:v>H29</c:v>
                  </c:pt>
                  <c:pt idx="16">
                    <c:v>H30</c:v>
                  </c:pt>
                </c:lvl>
              </c:multiLvlStrCache>
            </c:multiLvlStrRef>
          </c:cat>
          <c:val>
            <c:numRef>
              <c:f>保有車両数!$B$3:$R$3</c:f>
              <c:numCache>
                <c:formatCode>#,##0_);[Red]\(#,##0\)</c:formatCode>
                <c:ptCount val="17"/>
                <c:pt idx="0">
                  <c:v>562</c:v>
                </c:pt>
                <c:pt idx="1">
                  <c:v>536</c:v>
                </c:pt>
                <c:pt idx="2">
                  <c:v>526</c:v>
                </c:pt>
                <c:pt idx="3">
                  <c:v>491</c:v>
                </c:pt>
                <c:pt idx="4">
                  <c:v>464</c:v>
                </c:pt>
                <c:pt idx="5">
                  <c:v>452</c:v>
                </c:pt>
                <c:pt idx="6">
                  <c:v>409</c:v>
                </c:pt>
                <c:pt idx="7">
                  <c:v>384</c:v>
                </c:pt>
                <c:pt idx="8">
                  <c:v>386</c:v>
                </c:pt>
                <c:pt idx="9">
                  <c:v>376</c:v>
                </c:pt>
                <c:pt idx="10">
                  <c:v>379</c:v>
                </c:pt>
                <c:pt idx="11">
                  <c:v>374</c:v>
                </c:pt>
                <c:pt idx="12">
                  <c:v>366</c:v>
                </c:pt>
                <c:pt idx="13">
                  <c:v>348</c:v>
                </c:pt>
                <c:pt idx="14">
                  <c:v>343</c:v>
                </c:pt>
                <c:pt idx="15">
                  <c:v>338</c:v>
                </c:pt>
                <c:pt idx="16">
                  <c:v>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00-4AE1-B981-2B3FB66BC249}"/>
            </c:ext>
          </c:extLst>
        </c:ser>
        <c:ser>
          <c:idx val="1"/>
          <c:order val="1"/>
          <c:tx>
            <c:strRef>
              <c:f>保有車両数!$A$4</c:f>
              <c:strCache>
                <c:ptCount val="1"/>
                <c:pt idx="0">
                  <c:v>乗合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保有車両数!$B$1:$R$2</c:f>
              <c:multiLvlStrCache>
                <c:ptCount val="17"/>
                <c:lvl>
                  <c:pt idx="0">
                    <c:v>2002</c:v>
                  </c:pt>
                  <c:pt idx="1">
                    <c:v>2003</c:v>
                  </c:pt>
                  <c:pt idx="2">
                    <c:v>2004</c:v>
                  </c:pt>
                  <c:pt idx="3">
                    <c:v>2005</c:v>
                  </c:pt>
                  <c:pt idx="4">
                    <c:v>2006</c:v>
                  </c:pt>
                  <c:pt idx="5">
                    <c:v>2007</c:v>
                  </c:pt>
                  <c:pt idx="6">
                    <c:v>2008</c:v>
                  </c:pt>
                  <c:pt idx="7">
                    <c:v>2009</c:v>
                  </c:pt>
                  <c:pt idx="8">
                    <c:v>2010</c:v>
                  </c:pt>
                  <c:pt idx="9">
                    <c:v>2011</c:v>
                  </c:pt>
                  <c:pt idx="10">
                    <c:v>2012</c:v>
                  </c:pt>
                  <c:pt idx="11">
                    <c:v>2013</c:v>
                  </c:pt>
                  <c:pt idx="12">
                    <c:v>2014</c:v>
                  </c:pt>
                  <c:pt idx="13">
                    <c:v>2015</c:v>
                  </c:pt>
                  <c:pt idx="14">
                    <c:v>2016</c:v>
                  </c:pt>
                  <c:pt idx="15">
                    <c:v>2017</c:v>
                  </c:pt>
                  <c:pt idx="16">
                    <c:v>2018</c:v>
                  </c:pt>
                </c:lvl>
                <c:lvl>
                  <c:pt idx="0">
                    <c:v>H14</c:v>
                  </c:pt>
                  <c:pt idx="1">
                    <c:v>H15</c:v>
                  </c:pt>
                  <c:pt idx="2">
                    <c:v>H16</c:v>
                  </c:pt>
                  <c:pt idx="3">
                    <c:v>H17</c:v>
                  </c:pt>
                  <c:pt idx="4">
                    <c:v>H18</c:v>
                  </c:pt>
                  <c:pt idx="5">
                    <c:v>H19</c:v>
                  </c:pt>
                  <c:pt idx="6">
                    <c:v>H20</c:v>
                  </c:pt>
                  <c:pt idx="7">
                    <c:v>H21</c:v>
                  </c:pt>
                  <c:pt idx="8">
                    <c:v>H22</c:v>
                  </c:pt>
                  <c:pt idx="9">
                    <c:v>H23</c:v>
                  </c:pt>
                  <c:pt idx="10">
                    <c:v>H24</c:v>
                  </c:pt>
                  <c:pt idx="11">
                    <c:v>H25</c:v>
                  </c:pt>
                  <c:pt idx="12">
                    <c:v>H26</c:v>
                  </c:pt>
                  <c:pt idx="13">
                    <c:v>H27</c:v>
                  </c:pt>
                  <c:pt idx="14">
                    <c:v>H28</c:v>
                  </c:pt>
                  <c:pt idx="15">
                    <c:v>H29</c:v>
                  </c:pt>
                  <c:pt idx="16">
                    <c:v>H30</c:v>
                  </c:pt>
                </c:lvl>
              </c:multiLvlStrCache>
            </c:multiLvlStrRef>
          </c:cat>
          <c:val>
            <c:numRef>
              <c:f>保有車両数!$B$4:$R$4</c:f>
              <c:numCache>
                <c:formatCode>#,##0_);[Red]\(#,##0\)</c:formatCode>
                <c:ptCount val="17"/>
                <c:pt idx="0">
                  <c:v>20</c:v>
                </c:pt>
                <c:pt idx="1">
                  <c:v>20</c:v>
                </c:pt>
                <c:pt idx="2">
                  <c:v>22</c:v>
                </c:pt>
                <c:pt idx="3">
                  <c:v>22</c:v>
                </c:pt>
                <c:pt idx="4">
                  <c:v>22</c:v>
                </c:pt>
                <c:pt idx="5">
                  <c:v>22</c:v>
                </c:pt>
                <c:pt idx="6">
                  <c:v>23</c:v>
                </c:pt>
                <c:pt idx="7">
                  <c:v>23</c:v>
                </c:pt>
                <c:pt idx="8">
                  <c:v>23</c:v>
                </c:pt>
                <c:pt idx="9">
                  <c:v>21</c:v>
                </c:pt>
                <c:pt idx="10">
                  <c:v>18</c:v>
                </c:pt>
                <c:pt idx="11">
                  <c:v>18</c:v>
                </c:pt>
                <c:pt idx="12">
                  <c:v>17</c:v>
                </c:pt>
                <c:pt idx="13">
                  <c:v>16</c:v>
                </c:pt>
                <c:pt idx="14">
                  <c:v>17</c:v>
                </c:pt>
                <c:pt idx="15">
                  <c:v>16</c:v>
                </c:pt>
                <c:pt idx="16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00-4AE1-B981-2B3FB66BC249}"/>
            </c:ext>
          </c:extLst>
        </c:ser>
        <c:ser>
          <c:idx val="2"/>
          <c:order val="2"/>
          <c:tx>
            <c:strRef>
              <c:f>保有車両数!$A$5</c:f>
              <c:strCache>
                <c:ptCount val="1"/>
                <c:pt idx="0">
                  <c:v>乗用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保有車両数!$B$1:$R$2</c:f>
              <c:multiLvlStrCache>
                <c:ptCount val="17"/>
                <c:lvl>
                  <c:pt idx="0">
                    <c:v>2002</c:v>
                  </c:pt>
                  <c:pt idx="1">
                    <c:v>2003</c:v>
                  </c:pt>
                  <c:pt idx="2">
                    <c:v>2004</c:v>
                  </c:pt>
                  <c:pt idx="3">
                    <c:v>2005</c:v>
                  </c:pt>
                  <c:pt idx="4">
                    <c:v>2006</c:v>
                  </c:pt>
                  <c:pt idx="5">
                    <c:v>2007</c:v>
                  </c:pt>
                  <c:pt idx="6">
                    <c:v>2008</c:v>
                  </c:pt>
                  <c:pt idx="7">
                    <c:v>2009</c:v>
                  </c:pt>
                  <c:pt idx="8">
                    <c:v>2010</c:v>
                  </c:pt>
                  <c:pt idx="9">
                    <c:v>2011</c:v>
                  </c:pt>
                  <c:pt idx="10">
                    <c:v>2012</c:v>
                  </c:pt>
                  <c:pt idx="11">
                    <c:v>2013</c:v>
                  </c:pt>
                  <c:pt idx="12">
                    <c:v>2014</c:v>
                  </c:pt>
                  <c:pt idx="13">
                    <c:v>2015</c:v>
                  </c:pt>
                  <c:pt idx="14">
                    <c:v>2016</c:v>
                  </c:pt>
                  <c:pt idx="15">
                    <c:v>2017</c:v>
                  </c:pt>
                  <c:pt idx="16">
                    <c:v>2018</c:v>
                  </c:pt>
                </c:lvl>
                <c:lvl>
                  <c:pt idx="0">
                    <c:v>H14</c:v>
                  </c:pt>
                  <c:pt idx="1">
                    <c:v>H15</c:v>
                  </c:pt>
                  <c:pt idx="2">
                    <c:v>H16</c:v>
                  </c:pt>
                  <c:pt idx="3">
                    <c:v>H17</c:v>
                  </c:pt>
                  <c:pt idx="4">
                    <c:v>H18</c:v>
                  </c:pt>
                  <c:pt idx="5">
                    <c:v>H19</c:v>
                  </c:pt>
                  <c:pt idx="6">
                    <c:v>H20</c:v>
                  </c:pt>
                  <c:pt idx="7">
                    <c:v>H21</c:v>
                  </c:pt>
                  <c:pt idx="8">
                    <c:v>H22</c:v>
                  </c:pt>
                  <c:pt idx="9">
                    <c:v>H23</c:v>
                  </c:pt>
                  <c:pt idx="10">
                    <c:v>H24</c:v>
                  </c:pt>
                  <c:pt idx="11">
                    <c:v>H25</c:v>
                  </c:pt>
                  <c:pt idx="12">
                    <c:v>H26</c:v>
                  </c:pt>
                  <c:pt idx="13">
                    <c:v>H27</c:v>
                  </c:pt>
                  <c:pt idx="14">
                    <c:v>H28</c:v>
                  </c:pt>
                  <c:pt idx="15">
                    <c:v>H29</c:v>
                  </c:pt>
                  <c:pt idx="16">
                    <c:v>H30</c:v>
                  </c:pt>
                </c:lvl>
              </c:multiLvlStrCache>
            </c:multiLvlStrRef>
          </c:cat>
          <c:val>
            <c:numRef>
              <c:f>保有車両数!$B$5:$R$5</c:f>
              <c:numCache>
                <c:formatCode>#,##0_);[Red]\(#,##0\)</c:formatCode>
                <c:ptCount val="17"/>
                <c:pt idx="0">
                  <c:v>2329</c:v>
                </c:pt>
                <c:pt idx="1">
                  <c:v>2314</c:v>
                </c:pt>
                <c:pt idx="2">
                  <c:v>2263</c:v>
                </c:pt>
                <c:pt idx="3">
                  <c:v>2220</c:v>
                </c:pt>
                <c:pt idx="4">
                  <c:v>2163</c:v>
                </c:pt>
                <c:pt idx="5">
                  <c:v>2083</c:v>
                </c:pt>
                <c:pt idx="6">
                  <c:v>2038</c:v>
                </c:pt>
                <c:pt idx="7">
                  <c:v>2007</c:v>
                </c:pt>
                <c:pt idx="8">
                  <c:v>1997</c:v>
                </c:pt>
                <c:pt idx="9">
                  <c:v>2013</c:v>
                </c:pt>
                <c:pt idx="10">
                  <c:v>2028</c:v>
                </c:pt>
                <c:pt idx="11">
                  <c:v>2015</c:v>
                </c:pt>
                <c:pt idx="12">
                  <c:v>2000</c:v>
                </c:pt>
                <c:pt idx="13">
                  <c:v>1988</c:v>
                </c:pt>
                <c:pt idx="14">
                  <c:v>1978</c:v>
                </c:pt>
                <c:pt idx="15">
                  <c:v>1951</c:v>
                </c:pt>
                <c:pt idx="16">
                  <c:v>1944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00-4AE1-B981-2B3FB66BC249}"/>
            </c:ext>
          </c:extLst>
        </c:ser>
        <c:ser>
          <c:idx val="3"/>
          <c:order val="3"/>
          <c:tx>
            <c:strRef>
              <c:f>保有車両数!$A$6</c:f>
              <c:strCache>
                <c:ptCount val="1"/>
                <c:pt idx="0">
                  <c:v>特種（殊）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保有車両数!$B$1:$R$2</c:f>
              <c:multiLvlStrCache>
                <c:ptCount val="17"/>
                <c:lvl>
                  <c:pt idx="0">
                    <c:v>2002</c:v>
                  </c:pt>
                  <c:pt idx="1">
                    <c:v>2003</c:v>
                  </c:pt>
                  <c:pt idx="2">
                    <c:v>2004</c:v>
                  </c:pt>
                  <c:pt idx="3">
                    <c:v>2005</c:v>
                  </c:pt>
                  <c:pt idx="4">
                    <c:v>2006</c:v>
                  </c:pt>
                  <c:pt idx="5">
                    <c:v>2007</c:v>
                  </c:pt>
                  <c:pt idx="6">
                    <c:v>2008</c:v>
                  </c:pt>
                  <c:pt idx="7">
                    <c:v>2009</c:v>
                  </c:pt>
                  <c:pt idx="8">
                    <c:v>2010</c:v>
                  </c:pt>
                  <c:pt idx="9">
                    <c:v>2011</c:v>
                  </c:pt>
                  <c:pt idx="10">
                    <c:v>2012</c:v>
                  </c:pt>
                  <c:pt idx="11">
                    <c:v>2013</c:v>
                  </c:pt>
                  <c:pt idx="12">
                    <c:v>2014</c:v>
                  </c:pt>
                  <c:pt idx="13">
                    <c:v>2015</c:v>
                  </c:pt>
                  <c:pt idx="14">
                    <c:v>2016</c:v>
                  </c:pt>
                  <c:pt idx="15">
                    <c:v>2017</c:v>
                  </c:pt>
                  <c:pt idx="16">
                    <c:v>2018</c:v>
                  </c:pt>
                </c:lvl>
                <c:lvl>
                  <c:pt idx="0">
                    <c:v>H14</c:v>
                  </c:pt>
                  <c:pt idx="1">
                    <c:v>H15</c:v>
                  </c:pt>
                  <c:pt idx="2">
                    <c:v>H16</c:v>
                  </c:pt>
                  <c:pt idx="3">
                    <c:v>H17</c:v>
                  </c:pt>
                  <c:pt idx="4">
                    <c:v>H18</c:v>
                  </c:pt>
                  <c:pt idx="5">
                    <c:v>H19</c:v>
                  </c:pt>
                  <c:pt idx="6">
                    <c:v>H20</c:v>
                  </c:pt>
                  <c:pt idx="7">
                    <c:v>H21</c:v>
                  </c:pt>
                  <c:pt idx="8">
                    <c:v>H22</c:v>
                  </c:pt>
                  <c:pt idx="9">
                    <c:v>H23</c:v>
                  </c:pt>
                  <c:pt idx="10">
                    <c:v>H24</c:v>
                  </c:pt>
                  <c:pt idx="11">
                    <c:v>H25</c:v>
                  </c:pt>
                  <c:pt idx="12">
                    <c:v>H26</c:v>
                  </c:pt>
                  <c:pt idx="13">
                    <c:v>H27</c:v>
                  </c:pt>
                  <c:pt idx="14">
                    <c:v>H28</c:v>
                  </c:pt>
                  <c:pt idx="15">
                    <c:v>H29</c:v>
                  </c:pt>
                  <c:pt idx="16">
                    <c:v>H30</c:v>
                  </c:pt>
                </c:lvl>
              </c:multiLvlStrCache>
            </c:multiLvlStrRef>
          </c:cat>
          <c:val>
            <c:numRef>
              <c:f>保有車両数!$B$6:$R$6</c:f>
              <c:numCache>
                <c:formatCode>#,##0_);[Red]\(#,##0\)</c:formatCode>
                <c:ptCount val="17"/>
                <c:pt idx="0">
                  <c:v>120</c:v>
                </c:pt>
                <c:pt idx="1">
                  <c:v>123</c:v>
                </c:pt>
                <c:pt idx="2">
                  <c:v>126</c:v>
                </c:pt>
                <c:pt idx="3">
                  <c:v>123</c:v>
                </c:pt>
                <c:pt idx="4">
                  <c:v>115</c:v>
                </c:pt>
                <c:pt idx="5">
                  <c:v>112</c:v>
                </c:pt>
                <c:pt idx="6">
                  <c:v>107</c:v>
                </c:pt>
                <c:pt idx="7">
                  <c:v>111</c:v>
                </c:pt>
                <c:pt idx="8">
                  <c:v>108</c:v>
                </c:pt>
                <c:pt idx="9">
                  <c:v>110</c:v>
                </c:pt>
                <c:pt idx="10">
                  <c:v>109</c:v>
                </c:pt>
                <c:pt idx="11">
                  <c:v>115</c:v>
                </c:pt>
                <c:pt idx="12">
                  <c:v>113</c:v>
                </c:pt>
                <c:pt idx="13">
                  <c:v>112</c:v>
                </c:pt>
                <c:pt idx="14">
                  <c:v>111</c:v>
                </c:pt>
                <c:pt idx="15">
                  <c:v>118</c:v>
                </c:pt>
                <c:pt idx="16">
                  <c:v>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C00-4AE1-B981-2B3FB66BC249}"/>
            </c:ext>
          </c:extLst>
        </c:ser>
        <c:ser>
          <c:idx val="4"/>
          <c:order val="4"/>
          <c:tx>
            <c:strRef>
              <c:f>保有車両数!$A$7</c:f>
              <c:strCache>
                <c:ptCount val="1"/>
                <c:pt idx="0">
                  <c:v>小型二輪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保有車両数!$B$1:$R$2</c:f>
              <c:multiLvlStrCache>
                <c:ptCount val="17"/>
                <c:lvl>
                  <c:pt idx="0">
                    <c:v>2002</c:v>
                  </c:pt>
                  <c:pt idx="1">
                    <c:v>2003</c:v>
                  </c:pt>
                  <c:pt idx="2">
                    <c:v>2004</c:v>
                  </c:pt>
                  <c:pt idx="3">
                    <c:v>2005</c:v>
                  </c:pt>
                  <c:pt idx="4">
                    <c:v>2006</c:v>
                  </c:pt>
                  <c:pt idx="5">
                    <c:v>2007</c:v>
                  </c:pt>
                  <c:pt idx="6">
                    <c:v>2008</c:v>
                  </c:pt>
                  <c:pt idx="7">
                    <c:v>2009</c:v>
                  </c:pt>
                  <c:pt idx="8">
                    <c:v>2010</c:v>
                  </c:pt>
                  <c:pt idx="9">
                    <c:v>2011</c:v>
                  </c:pt>
                  <c:pt idx="10">
                    <c:v>2012</c:v>
                  </c:pt>
                  <c:pt idx="11">
                    <c:v>2013</c:v>
                  </c:pt>
                  <c:pt idx="12">
                    <c:v>2014</c:v>
                  </c:pt>
                  <c:pt idx="13">
                    <c:v>2015</c:v>
                  </c:pt>
                  <c:pt idx="14">
                    <c:v>2016</c:v>
                  </c:pt>
                  <c:pt idx="15">
                    <c:v>2017</c:v>
                  </c:pt>
                  <c:pt idx="16">
                    <c:v>2018</c:v>
                  </c:pt>
                </c:lvl>
                <c:lvl>
                  <c:pt idx="0">
                    <c:v>H14</c:v>
                  </c:pt>
                  <c:pt idx="1">
                    <c:v>H15</c:v>
                  </c:pt>
                  <c:pt idx="2">
                    <c:v>H16</c:v>
                  </c:pt>
                  <c:pt idx="3">
                    <c:v>H17</c:v>
                  </c:pt>
                  <c:pt idx="4">
                    <c:v>H18</c:v>
                  </c:pt>
                  <c:pt idx="5">
                    <c:v>H19</c:v>
                  </c:pt>
                  <c:pt idx="6">
                    <c:v>H20</c:v>
                  </c:pt>
                  <c:pt idx="7">
                    <c:v>H21</c:v>
                  </c:pt>
                  <c:pt idx="8">
                    <c:v>H22</c:v>
                  </c:pt>
                  <c:pt idx="9">
                    <c:v>H23</c:v>
                  </c:pt>
                  <c:pt idx="10">
                    <c:v>H24</c:v>
                  </c:pt>
                  <c:pt idx="11">
                    <c:v>H25</c:v>
                  </c:pt>
                  <c:pt idx="12">
                    <c:v>H26</c:v>
                  </c:pt>
                  <c:pt idx="13">
                    <c:v>H27</c:v>
                  </c:pt>
                  <c:pt idx="14">
                    <c:v>H28</c:v>
                  </c:pt>
                  <c:pt idx="15">
                    <c:v>H29</c:v>
                  </c:pt>
                  <c:pt idx="16">
                    <c:v>H30</c:v>
                  </c:pt>
                </c:lvl>
              </c:multiLvlStrCache>
            </c:multiLvlStrRef>
          </c:cat>
          <c:val>
            <c:numRef>
              <c:f>保有車両数!$B$7:$R$7</c:f>
              <c:numCache>
                <c:formatCode>#,##0_);[Red]\(#,##0\)</c:formatCode>
                <c:ptCount val="17"/>
                <c:pt idx="0">
                  <c:v>34</c:v>
                </c:pt>
                <c:pt idx="1">
                  <c:v>32</c:v>
                </c:pt>
                <c:pt idx="2">
                  <c:v>30</c:v>
                </c:pt>
                <c:pt idx="3">
                  <c:v>28</c:v>
                </c:pt>
                <c:pt idx="4">
                  <c:v>28</c:v>
                </c:pt>
                <c:pt idx="5">
                  <c:v>30</c:v>
                </c:pt>
                <c:pt idx="6">
                  <c:v>32</c:v>
                </c:pt>
                <c:pt idx="7">
                  <c:v>35</c:v>
                </c:pt>
                <c:pt idx="8">
                  <c:v>33</c:v>
                </c:pt>
                <c:pt idx="9">
                  <c:v>36</c:v>
                </c:pt>
                <c:pt idx="10">
                  <c:v>38</c:v>
                </c:pt>
                <c:pt idx="11">
                  <c:v>40</c:v>
                </c:pt>
                <c:pt idx="12">
                  <c:v>41</c:v>
                </c:pt>
                <c:pt idx="13">
                  <c:v>40</c:v>
                </c:pt>
                <c:pt idx="14">
                  <c:v>41</c:v>
                </c:pt>
                <c:pt idx="15">
                  <c:v>43</c:v>
                </c:pt>
                <c:pt idx="16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C00-4AE1-B981-2B3FB66BC249}"/>
            </c:ext>
          </c:extLst>
        </c:ser>
        <c:ser>
          <c:idx val="5"/>
          <c:order val="5"/>
          <c:tx>
            <c:strRef>
              <c:f>保有車両数!$A$8</c:f>
              <c:strCache>
                <c:ptCount val="1"/>
                <c:pt idx="0">
                  <c:v>軽自動車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保有車両数!$B$1:$R$2</c:f>
              <c:multiLvlStrCache>
                <c:ptCount val="17"/>
                <c:lvl>
                  <c:pt idx="0">
                    <c:v>2002</c:v>
                  </c:pt>
                  <c:pt idx="1">
                    <c:v>2003</c:v>
                  </c:pt>
                  <c:pt idx="2">
                    <c:v>2004</c:v>
                  </c:pt>
                  <c:pt idx="3">
                    <c:v>2005</c:v>
                  </c:pt>
                  <c:pt idx="4">
                    <c:v>2006</c:v>
                  </c:pt>
                  <c:pt idx="5">
                    <c:v>2007</c:v>
                  </c:pt>
                  <c:pt idx="6">
                    <c:v>2008</c:v>
                  </c:pt>
                  <c:pt idx="7">
                    <c:v>2009</c:v>
                  </c:pt>
                  <c:pt idx="8">
                    <c:v>2010</c:v>
                  </c:pt>
                  <c:pt idx="9">
                    <c:v>2011</c:v>
                  </c:pt>
                  <c:pt idx="10">
                    <c:v>2012</c:v>
                  </c:pt>
                  <c:pt idx="11">
                    <c:v>2013</c:v>
                  </c:pt>
                  <c:pt idx="12">
                    <c:v>2014</c:v>
                  </c:pt>
                  <c:pt idx="13">
                    <c:v>2015</c:v>
                  </c:pt>
                  <c:pt idx="14">
                    <c:v>2016</c:v>
                  </c:pt>
                  <c:pt idx="15">
                    <c:v>2017</c:v>
                  </c:pt>
                  <c:pt idx="16">
                    <c:v>2018</c:v>
                  </c:pt>
                </c:lvl>
                <c:lvl>
                  <c:pt idx="0">
                    <c:v>H14</c:v>
                  </c:pt>
                  <c:pt idx="1">
                    <c:v>H15</c:v>
                  </c:pt>
                  <c:pt idx="2">
                    <c:v>H16</c:v>
                  </c:pt>
                  <c:pt idx="3">
                    <c:v>H17</c:v>
                  </c:pt>
                  <c:pt idx="4">
                    <c:v>H18</c:v>
                  </c:pt>
                  <c:pt idx="5">
                    <c:v>H19</c:v>
                  </c:pt>
                  <c:pt idx="6">
                    <c:v>H20</c:v>
                  </c:pt>
                  <c:pt idx="7">
                    <c:v>H21</c:v>
                  </c:pt>
                  <c:pt idx="8">
                    <c:v>H22</c:v>
                  </c:pt>
                  <c:pt idx="9">
                    <c:v>H23</c:v>
                  </c:pt>
                  <c:pt idx="10">
                    <c:v>H24</c:v>
                  </c:pt>
                  <c:pt idx="11">
                    <c:v>H25</c:v>
                  </c:pt>
                  <c:pt idx="12">
                    <c:v>H26</c:v>
                  </c:pt>
                  <c:pt idx="13">
                    <c:v>H27</c:v>
                  </c:pt>
                  <c:pt idx="14">
                    <c:v>H28</c:v>
                  </c:pt>
                  <c:pt idx="15">
                    <c:v>H29</c:v>
                  </c:pt>
                  <c:pt idx="16">
                    <c:v>H30</c:v>
                  </c:pt>
                </c:lvl>
              </c:multiLvlStrCache>
            </c:multiLvlStrRef>
          </c:cat>
          <c:val>
            <c:numRef>
              <c:f>保有車両数!$B$8:$R$8</c:f>
              <c:numCache>
                <c:formatCode>#,##0_);[Red]\(#,##0\)</c:formatCode>
                <c:ptCount val="17"/>
                <c:pt idx="0">
                  <c:v>1626</c:v>
                </c:pt>
                <c:pt idx="1">
                  <c:v>1689</c:v>
                </c:pt>
                <c:pt idx="2">
                  <c:v>1751</c:v>
                </c:pt>
                <c:pt idx="3">
                  <c:v>1828</c:v>
                </c:pt>
                <c:pt idx="4">
                  <c:v>1875</c:v>
                </c:pt>
                <c:pt idx="5">
                  <c:v>1903</c:v>
                </c:pt>
                <c:pt idx="6">
                  <c:v>1942</c:v>
                </c:pt>
                <c:pt idx="7">
                  <c:v>1985</c:v>
                </c:pt>
                <c:pt idx="8">
                  <c:v>2023</c:v>
                </c:pt>
                <c:pt idx="9">
                  <c:v>2066</c:v>
                </c:pt>
                <c:pt idx="10">
                  <c:v>2118</c:v>
                </c:pt>
                <c:pt idx="11">
                  <c:v>2153</c:v>
                </c:pt>
                <c:pt idx="12">
                  <c:v>2183</c:v>
                </c:pt>
                <c:pt idx="13">
                  <c:v>2196</c:v>
                </c:pt>
                <c:pt idx="14">
                  <c:v>2169</c:v>
                </c:pt>
                <c:pt idx="15">
                  <c:v>2167</c:v>
                </c:pt>
                <c:pt idx="16">
                  <c:v>2157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C00-4AE1-B981-2B3FB66BC249}"/>
            </c:ext>
          </c:extLst>
        </c:ser>
        <c:ser>
          <c:idx val="6"/>
          <c:order val="6"/>
          <c:tx>
            <c:strRef>
              <c:f>保有車両数!$A$9</c:f>
              <c:strCache>
                <c:ptCount val="1"/>
                <c:pt idx="0">
                  <c:v>合計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保有車両数!$B$1:$R$2</c:f>
              <c:multiLvlStrCache>
                <c:ptCount val="17"/>
                <c:lvl>
                  <c:pt idx="0">
                    <c:v>2002</c:v>
                  </c:pt>
                  <c:pt idx="1">
                    <c:v>2003</c:v>
                  </c:pt>
                  <c:pt idx="2">
                    <c:v>2004</c:v>
                  </c:pt>
                  <c:pt idx="3">
                    <c:v>2005</c:v>
                  </c:pt>
                  <c:pt idx="4">
                    <c:v>2006</c:v>
                  </c:pt>
                  <c:pt idx="5">
                    <c:v>2007</c:v>
                  </c:pt>
                  <c:pt idx="6">
                    <c:v>2008</c:v>
                  </c:pt>
                  <c:pt idx="7">
                    <c:v>2009</c:v>
                  </c:pt>
                  <c:pt idx="8">
                    <c:v>2010</c:v>
                  </c:pt>
                  <c:pt idx="9">
                    <c:v>2011</c:v>
                  </c:pt>
                  <c:pt idx="10">
                    <c:v>2012</c:v>
                  </c:pt>
                  <c:pt idx="11">
                    <c:v>2013</c:v>
                  </c:pt>
                  <c:pt idx="12">
                    <c:v>2014</c:v>
                  </c:pt>
                  <c:pt idx="13">
                    <c:v>2015</c:v>
                  </c:pt>
                  <c:pt idx="14">
                    <c:v>2016</c:v>
                  </c:pt>
                  <c:pt idx="15">
                    <c:v>2017</c:v>
                  </c:pt>
                  <c:pt idx="16">
                    <c:v>2018</c:v>
                  </c:pt>
                </c:lvl>
                <c:lvl>
                  <c:pt idx="0">
                    <c:v>H14</c:v>
                  </c:pt>
                  <c:pt idx="1">
                    <c:v>H15</c:v>
                  </c:pt>
                  <c:pt idx="2">
                    <c:v>H16</c:v>
                  </c:pt>
                  <c:pt idx="3">
                    <c:v>H17</c:v>
                  </c:pt>
                  <c:pt idx="4">
                    <c:v>H18</c:v>
                  </c:pt>
                  <c:pt idx="5">
                    <c:v>H19</c:v>
                  </c:pt>
                  <c:pt idx="6">
                    <c:v>H20</c:v>
                  </c:pt>
                  <c:pt idx="7">
                    <c:v>H21</c:v>
                  </c:pt>
                  <c:pt idx="8">
                    <c:v>H22</c:v>
                  </c:pt>
                  <c:pt idx="9">
                    <c:v>H23</c:v>
                  </c:pt>
                  <c:pt idx="10">
                    <c:v>H24</c:v>
                  </c:pt>
                  <c:pt idx="11">
                    <c:v>H25</c:v>
                  </c:pt>
                  <c:pt idx="12">
                    <c:v>H26</c:v>
                  </c:pt>
                  <c:pt idx="13">
                    <c:v>H27</c:v>
                  </c:pt>
                  <c:pt idx="14">
                    <c:v>H28</c:v>
                  </c:pt>
                  <c:pt idx="15">
                    <c:v>H29</c:v>
                  </c:pt>
                  <c:pt idx="16">
                    <c:v>H30</c:v>
                  </c:pt>
                </c:lvl>
              </c:multiLvlStrCache>
            </c:multiLvlStrRef>
          </c:cat>
          <c:val>
            <c:numRef>
              <c:f>保有車両数!$B$9:$R$9</c:f>
              <c:numCache>
                <c:formatCode>#,##0_);[Red]\(#,##0\)</c:formatCode>
                <c:ptCount val="17"/>
                <c:pt idx="0">
                  <c:v>4691</c:v>
                </c:pt>
                <c:pt idx="1">
                  <c:v>4714</c:v>
                </c:pt>
                <c:pt idx="2">
                  <c:v>4718</c:v>
                </c:pt>
                <c:pt idx="3">
                  <c:v>4712</c:v>
                </c:pt>
                <c:pt idx="4">
                  <c:v>4667</c:v>
                </c:pt>
                <c:pt idx="5">
                  <c:v>4602</c:v>
                </c:pt>
                <c:pt idx="6">
                  <c:v>4551</c:v>
                </c:pt>
                <c:pt idx="7">
                  <c:v>4545</c:v>
                </c:pt>
                <c:pt idx="8">
                  <c:v>4570</c:v>
                </c:pt>
                <c:pt idx="9">
                  <c:v>4622</c:v>
                </c:pt>
                <c:pt idx="10">
                  <c:v>4690</c:v>
                </c:pt>
                <c:pt idx="11">
                  <c:v>4715</c:v>
                </c:pt>
                <c:pt idx="12">
                  <c:v>4720</c:v>
                </c:pt>
                <c:pt idx="13">
                  <c:v>4700</c:v>
                </c:pt>
                <c:pt idx="14">
                  <c:v>4659</c:v>
                </c:pt>
                <c:pt idx="15">
                  <c:v>4633</c:v>
                </c:pt>
                <c:pt idx="16">
                  <c:v>4599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C00-4AE1-B981-2B3FB66BC2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87813728"/>
        <c:axId val="1687801248"/>
      </c:barChart>
      <c:catAx>
        <c:axId val="168781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87801248"/>
        <c:crosses val="autoZero"/>
        <c:auto val="1"/>
        <c:lblAlgn val="ctr"/>
        <c:lblOffset val="100"/>
        <c:noMultiLvlLbl val="0"/>
      </c:catAx>
      <c:valAx>
        <c:axId val="1687801248"/>
        <c:scaling>
          <c:orientation val="minMax"/>
          <c:max val="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87813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水洗化率!$A$4</c:f>
              <c:strCache>
                <c:ptCount val="1"/>
                <c:pt idx="0">
                  <c:v>公共下水道人口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水洗化率!$B$3:$U$3</c:f>
              <c:strCache>
                <c:ptCount val="20"/>
                <c:pt idx="0">
                  <c:v>H10(1998)</c:v>
                </c:pt>
                <c:pt idx="1">
                  <c:v>H11(1999)</c:v>
                </c:pt>
                <c:pt idx="2">
                  <c:v>H12(2000)</c:v>
                </c:pt>
                <c:pt idx="3">
                  <c:v>H13(2001)</c:v>
                </c:pt>
                <c:pt idx="4">
                  <c:v>H14(2002)</c:v>
                </c:pt>
                <c:pt idx="5">
                  <c:v>H15(2003)</c:v>
                </c:pt>
                <c:pt idx="6">
                  <c:v>H16(2004)</c:v>
                </c:pt>
                <c:pt idx="7">
                  <c:v>H17(2005)</c:v>
                </c:pt>
                <c:pt idx="8">
                  <c:v>H18(2006)</c:v>
                </c:pt>
                <c:pt idx="9">
                  <c:v>H19(2007)</c:v>
                </c:pt>
                <c:pt idx="10">
                  <c:v>H20(2008)</c:v>
                </c:pt>
                <c:pt idx="11">
                  <c:v>H21(2009)</c:v>
                </c:pt>
                <c:pt idx="12">
                  <c:v>H22(2010)</c:v>
                </c:pt>
                <c:pt idx="13">
                  <c:v>H23(2011)</c:v>
                </c:pt>
                <c:pt idx="14">
                  <c:v>H24(2012)</c:v>
                </c:pt>
                <c:pt idx="15">
                  <c:v>H25(2013)</c:v>
                </c:pt>
                <c:pt idx="16">
                  <c:v>H26(2014)</c:v>
                </c:pt>
                <c:pt idx="17">
                  <c:v>H27(2015)</c:v>
                </c:pt>
                <c:pt idx="18">
                  <c:v>H28(2016)</c:v>
                </c:pt>
                <c:pt idx="19">
                  <c:v>H29(2017)</c:v>
                </c:pt>
              </c:strCache>
            </c:strRef>
          </c:cat>
          <c:val>
            <c:numRef>
              <c:f>水洗化率!$B$4:$U$4</c:f>
              <c:numCache>
                <c:formatCode>#,##0_);[Red]\(#,##0\)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673</c:v>
                </c:pt>
                <c:pt idx="6">
                  <c:v>924</c:v>
                </c:pt>
                <c:pt idx="7">
                  <c:v>1220</c:v>
                </c:pt>
                <c:pt idx="8">
                  <c:v>1448</c:v>
                </c:pt>
                <c:pt idx="9">
                  <c:v>1504</c:v>
                </c:pt>
                <c:pt idx="10">
                  <c:v>1536</c:v>
                </c:pt>
                <c:pt idx="11">
                  <c:v>1566</c:v>
                </c:pt>
                <c:pt idx="12">
                  <c:v>1590</c:v>
                </c:pt>
                <c:pt idx="13">
                  <c:v>1599</c:v>
                </c:pt>
                <c:pt idx="14">
                  <c:v>1594</c:v>
                </c:pt>
                <c:pt idx="15">
                  <c:v>1574</c:v>
                </c:pt>
                <c:pt idx="16">
                  <c:v>1598</c:v>
                </c:pt>
                <c:pt idx="17">
                  <c:v>1613</c:v>
                </c:pt>
                <c:pt idx="18">
                  <c:v>1629</c:v>
                </c:pt>
                <c:pt idx="19">
                  <c:v>1589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CA-42D4-B6EA-9C73EE5C8D30}"/>
            </c:ext>
          </c:extLst>
        </c:ser>
        <c:ser>
          <c:idx val="1"/>
          <c:order val="1"/>
          <c:tx>
            <c:strRef>
              <c:f>水洗化率!$A$5</c:f>
              <c:strCache>
                <c:ptCount val="1"/>
                <c:pt idx="0">
                  <c:v>浄化槽人口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水洗化率!$B$3:$U$3</c:f>
              <c:strCache>
                <c:ptCount val="20"/>
                <c:pt idx="0">
                  <c:v>H10(1998)</c:v>
                </c:pt>
                <c:pt idx="1">
                  <c:v>H11(1999)</c:v>
                </c:pt>
                <c:pt idx="2">
                  <c:v>H12(2000)</c:v>
                </c:pt>
                <c:pt idx="3">
                  <c:v>H13(2001)</c:v>
                </c:pt>
                <c:pt idx="4">
                  <c:v>H14(2002)</c:v>
                </c:pt>
                <c:pt idx="5">
                  <c:v>H15(2003)</c:v>
                </c:pt>
                <c:pt idx="6">
                  <c:v>H16(2004)</c:v>
                </c:pt>
                <c:pt idx="7">
                  <c:v>H17(2005)</c:v>
                </c:pt>
                <c:pt idx="8">
                  <c:v>H18(2006)</c:v>
                </c:pt>
                <c:pt idx="9">
                  <c:v>H19(2007)</c:v>
                </c:pt>
                <c:pt idx="10">
                  <c:v>H20(2008)</c:v>
                </c:pt>
                <c:pt idx="11">
                  <c:v>H21(2009)</c:v>
                </c:pt>
                <c:pt idx="12">
                  <c:v>H22(2010)</c:v>
                </c:pt>
                <c:pt idx="13">
                  <c:v>H23(2011)</c:v>
                </c:pt>
                <c:pt idx="14">
                  <c:v>H24(2012)</c:v>
                </c:pt>
                <c:pt idx="15">
                  <c:v>H25(2013)</c:v>
                </c:pt>
                <c:pt idx="16">
                  <c:v>H26(2014)</c:v>
                </c:pt>
                <c:pt idx="17">
                  <c:v>H27(2015)</c:v>
                </c:pt>
                <c:pt idx="18">
                  <c:v>H28(2016)</c:v>
                </c:pt>
                <c:pt idx="19">
                  <c:v>H29(2017)</c:v>
                </c:pt>
              </c:strCache>
            </c:strRef>
          </c:cat>
          <c:val>
            <c:numRef>
              <c:f>水洗化率!$B$5:$U$5</c:f>
              <c:numCache>
                <c:formatCode>#,##0_);[Red]\(#,##0\)</c:formatCode>
                <c:ptCount val="20"/>
                <c:pt idx="0">
                  <c:v>1028</c:v>
                </c:pt>
                <c:pt idx="1">
                  <c:v>1113</c:v>
                </c:pt>
                <c:pt idx="2">
                  <c:v>1164</c:v>
                </c:pt>
                <c:pt idx="3">
                  <c:v>1269</c:v>
                </c:pt>
                <c:pt idx="4">
                  <c:v>1295</c:v>
                </c:pt>
                <c:pt idx="5">
                  <c:v>1355</c:v>
                </c:pt>
                <c:pt idx="6">
                  <c:v>1164</c:v>
                </c:pt>
                <c:pt idx="7">
                  <c:v>1119</c:v>
                </c:pt>
                <c:pt idx="8">
                  <c:v>1104</c:v>
                </c:pt>
                <c:pt idx="9">
                  <c:v>1110</c:v>
                </c:pt>
                <c:pt idx="10">
                  <c:v>1158</c:v>
                </c:pt>
                <c:pt idx="11">
                  <c:v>1175</c:v>
                </c:pt>
                <c:pt idx="12">
                  <c:v>1228</c:v>
                </c:pt>
                <c:pt idx="13">
                  <c:v>1270</c:v>
                </c:pt>
                <c:pt idx="14">
                  <c:v>1331</c:v>
                </c:pt>
                <c:pt idx="15">
                  <c:v>1504</c:v>
                </c:pt>
                <c:pt idx="16">
                  <c:v>1493</c:v>
                </c:pt>
                <c:pt idx="17">
                  <c:v>1532</c:v>
                </c:pt>
                <c:pt idx="18">
                  <c:v>1323</c:v>
                </c:pt>
                <c:pt idx="19">
                  <c:v>1345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CA-42D4-B6EA-9C73EE5C8D30}"/>
            </c:ext>
          </c:extLst>
        </c:ser>
        <c:ser>
          <c:idx val="2"/>
          <c:order val="2"/>
          <c:tx>
            <c:strRef>
              <c:f>水洗化率!$A$6</c:f>
              <c:strCache>
                <c:ptCount val="1"/>
                <c:pt idx="0">
                  <c:v>合計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水洗化率!$B$3:$U$3</c:f>
              <c:strCache>
                <c:ptCount val="20"/>
                <c:pt idx="0">
                  <c:v>H10(1998)</c:v>
                </c:pt>
                <c:pt idx="1">
                  <c:v>H11(1999)</c:v>
                </c:pt>
                <c:pt idx="2">
                  <c:v>H12(2000)</c:v>
                </c:pt>
                <c:pt idx="3">
                  <c:v>H13(2001)</c:v>
                </c:pt>
                <c:pt idx="4">
                  <c:v>H14(2002)</c:v>
                </c:pt>
                <c:pt idx="5">
                  <c:v>H15(2003)</c:v>
                </c:pt>
                <c:pt idx="6">
                  <c:v>H16(2004)</c:v>
                </c:pt>
                <c:pt idx="7">
                  <c:v>H17(2005)</c:v>
                </c:pt>
                <c:pt idx="8">
                  <c:v>H18(2006)</c:v>
                </c:pt>
                <c:pt idx="9">
                  <c:v>H19(2007)</c:v>
                </c:pt>
                <c:pt idx="10">
                  <c:v>H20(2008)</c:v>
                </c:pt>
                <c:pt idx="11">
                  <c:v>H21(2009)</c:v>
                </c:pt>
                <c:pt idx="12">
                  <c:v>H22(2010)</c:v>
                </c:pt>
                <c:pt idx="13">
                  <c:v>H23(2011)</c:v>
                </c:pt>
                <c:pt idx="14">
                  <c:v>H24(2012)</c:v>
                </c:pt>
                <c:pt idx="15">
                  <c:v>H25(2013)</c:v>
                </c:pt>
                <c:pt idx="16">
                  <c:v>H26(2014)</c:v>
                </c:pt>
                <c:pt idx="17">
                  <c:v>H27(2015)</c:v>
                </c:pt>
                <c:pt idx="18">
                  <c:v>H28(2016)</c:v>
                </c:pt>
                <c:pt idx="19">
                  <c:v>H29(2017)</c:v>
                </c:pt>
              </c:strCache>
            </c:strRef>
          </c:cat>
          <c:val>
            <c:numRef>
              <c:f>水洗化率!$B$6:$U$6</c:f>
              <c:numCache>
                <c:formatCode>#,##0_);[Red]\(#,##0\)</c:formatCode>
                <c:ptCount val="20"/>
                <c:pt idx="0">
                  <c:v>1028</c:v>
                </c:pt>
                <c:pt idx="1">
                  <c:v>1113</c:v>
                </c:pt>
                <c:pt idx="2">
                  <c:v>1164</c:v>
                </c:pt>
                <c:pt idx="3">
                  <c:v>1269</c:v>
                </c:pt>
                <c:pt idx="4">
                  <c:v>1295</c:v>
                </c:pt>
                <c:pt idx="5">
                  <c:v>2028</c:v>
                </c:pt>
                <c:pt idx="6">
                  <c:v>2088</c:v>
                </c:pt>
                <c:pt idx="7">
                  <c:v>2339</c:v>
                </c:pt>
                <c:pt idx="8">
                  <c:v>2552</c:v>
                </c:pt>
                <c:pt idx="9">
                  <c:v>2614</c:v>
                </c:pt>
                <c:pt idx="10">
                  <c:v>2694</c:v>
                </c:pt>
                <c:pt idx="11">
                  <c:v>2741</c:v>
                </c:pt>
                <c:pt idx="12">
                  <c:v>2818</c:v>
                </c:pt>
                <c:pt idx="13">
                  <c:v>2869</c:v>
                </c:pt>
                <c:pt idx="14">
                  <c:v>2925</c:v>
                </c:pt>
                <c:pt idx="15">
                  <c:v>3078</c:v>
                </c:pt>
                <c:pt idx="16">
                  <c:v>3091</c:v>
                </c:pt>
                <c:pt idx="17">
                  <c:v>3145</c:v>
                </c:pt>
                <c:pt idx="18">
                  <c:v>2952</c:v>
                </c:pt>
                <c:pt idx="19">
                  <c:v>2934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CA-42D4-B6EA-9C73EE5C8D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9013775"/>
        <c:axId val="639020431"/>
      </c:barChart>
      <c:lineChart>
        <c:grouping val="standard"/>
        <c:varyColors val="0"/>
        <c:ser>
          <c:idx val="3"/>
          <c:order val="3"/>
          <c:tx>
            <c:strRef>
              <c:f>水洗化率!$A$7</c:f>
              <c:strCache>
                <c:ptCount val="1"/>
                <c:pt idx="0">
                  <c:v>水洗化率（水洗化）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水洗化率!$B$3:$U$3</c:f>
              <c:strCache>
                <c:ptCount val="20"/>
                <c:pt idx="0">
                  <c:v>H10(1998)</c:v>
                </c:pt>
                <c:pt idx="1">
                  <c:v>H11(1999)</c:v>
                </c:pt>
                <c:pt idx="2">
                  <c:v>H12(2000)</c:v>
                </c:pt>
                <c:pt idx="3">
                  <c:v>H13(2001)</c:v>
                </c:pt>
                <c:pt idx="4">
                  <c:v>H14(2002)</c:v>
                </c:pt>
                <c:pt idx="5">
                  <c:v>H15(2003)</c:v>
                </c:pt>
                <c:pt idx="6">
                  <c:v>H16(2004)</c:v>
                </c:pt>
                <c:pt idx="7">
                  <c:v>H17(2005)</c:v>
                </c:pt>
                <c:pt idx="8">
                  <c:v>H18(2006)</c:v>
                </c:pt>
                <c:pt idx="9">
                  <c:v>H19(2007)</c:v>
                </c:pt>
                <c:pt idx="10">
                  <c:v>H20(2008)</c:v>
                </c:pt>
                <c:pt idx="11">
                  <c:v>H21(2009)</c:v>
                </c:pt>
                <c:pt idx="12">
                  <c:v>H22(2010)</c:v>
                </c:pt>
                <c:pt idx="13">
                  <c:v>H23(2011)</c:v>
                </c:pt>
                <c:pt idx="14">
                  <c:v>H24(2012)</c:v>
                </c:pt>
                <c:pt idx="15">
                  <c:v>H25(2013)</c:v>
                </c:pt>
                <c:pt idx="16">
                  <c:v>H26(2014)</c:v>
                </c:pt>
                <c:pt idx="17">
                  <c:v>H27(2015)</c:v>
                </c:pt>
                <c:pt idx="18">
                  <c:v>H28(2016)</c:v>
                </c:pt>
                <c:pt idx="19">
                  <c:v>H29(2017)</c:v>
                </c:pt>
              </c:strCache>
            </c:strRef>
          </c:cat>
          <c:val>
            <c:numRef>
              <c:f>水洗化率!$B$7:$U$7</c:f>
              <c:numCache>
                <c:formatCode>#,##0.0;[Red]\-#,##0.0</c:formatCode>
                <c:ptCount val="20"/>
                <c:pt idx="0">
                  <c:v>13.416862487792969</c:v>
                </c:pt>
                <c:pt idx="1">
                  <c:v>14.71054718477399</c:v>
                </c:pt>
                <c:pt idx="2">
                  <c:v>15.576073865917303</c:v>
                </c:pt>
                <c:pt idx="3">
                  <c:v>17.192792304565778</c:v>
                </c:pt>
                <c:pt idx="4">
                  <c:v>17.747019323009454</c:v>
                </c:pt>
                <c:pt idx="5">
                  <c:v>28.154935443565183</c:v>
                </c:pt>
                <c:pt idx="6">
                  <c:v>29.537416890649315</c:v>
                </c:pt>
                <c:pt idx="7">
                  <c:v>33.640155792236328</c:v>
                </c:pt>
                <c:pt idx="8">
                  <c:v>37.337234820775421</c:v>
                </c:pt>
                <c:pt idx="9">
                  <c:v>39.231577367552156</c:v>
                </c:pt>
                <c:pt idx="10">
                  <c:v>41.205261547873967</c:v>
                </c:pt>
                <c:pt idx="11">
                  <c:v>42.568721851219131</c:v>
                </c:pt>
                <c:pt idx="12">
                  <c:v>44.581553551653222</c:v>
                </c:pt>
                <c:pt idx="13">
                  <c:v>45.31669562470384</c:v>
                </c:pt>
                <c:pt idx="14">
                  <c:v>46.643278583957901</c:v>
                </c:pt>
                <c:pt idx="15">
                  <c:v>49.910815631587482</c:v>
                </c:pt>
                <c:pt idx="16">
                  <c:v>51.023440079234071</c:v>
                </c:pt>
                <c:pt idx="17">
                  <c:v>53.089128966914245</c:v>
                </c:pt>
                <c:pt idx="18">
                  <c:v>50.444292549555705</c:v>
                </c:pt>
                <c:pt idx="19">
                  <c:v>51.600422089342246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3CA-42D4-B6EA-9C73EE5C8D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5103983"/>
        <c:axId val="915099823"/>
      </c:lineChart>
      <c:catAx>
        <c:axId val="639013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639020431"/>
        <c:crosses val="autoZero"/>
        <c:auto val="1"/>
        <c:lblAlgn val="ctr"/>
        <c:lblOffset val="100"/>
        <c:noMultiLvlLbl val="0"/>
      </c:catAx>
      <c:valAx>
        <c:axId val="639020431"/>
        <c:scaling>
          <c:orientation val="minMax"/>
          <c:max val="3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639013775"/>
        <c:crosses val="autoZero"/>
        <c:crossBetween val="between"/>
      </c:valAx>
      <c:valAx>
        <c:axId val="915099823"/>
        <c:scaling>
          <c:orientation val="minMax"/>
          <c:max val="70"/>
        </c:scaling>
        <c:delete val="0"/>
        <c:axPos val="r"/>
        <c:numFmt formatCode="#,##0.0;[Red]\-#,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915103983"/>
        <c:crosses val="max"/>
        <c:crossBetween val="between"/>
      </c:valAx>
      <c:catAx>
        <c:axId val="91510398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1509982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道路!$A$3:$B$3</c:f>
              <c:strCache>
                <c:ptCount val="2"/>
                <c:pt idx="0">
                  <c:v>道路</c:v>
                </c:pt>
                <c:pt idx="1">
                  <c:v>延長(m)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道路!$C$1:$G$2</c:f>
              <c:multiLvlStrCache>
                <c:ptCount val="5"/>
                <c:lvl>
                  <c:pt idx="0">
                    <c:v>2014</c:v>
                  </c:pt>
                  <c:pt idx="1">
                    <c:v>2015</c:v>
                  </c:pt>
                  <c:pt idx="2">
                    <c:v>2016</c:v>
                  </c:pt>
                  <c:pt idx="3">
                    <c:v>2017</c:v>
                  </c:pt>
                  <c:pt idx="4">
                    <c:v>2018</c:v>
                  </c:pt>
                </c:lvl>
                <c:lvl>
                  <c:pt idx="0">
                    <c:v>H26</c:v>
                  </c:pt>
                  <c:pt idx="1">
                    <c:v>H27</c:v>
                  </c:pt>
                  <c:pt idx="2">
                    <c:v>H28</c:v>
                  </c:pt>
                  <c:pt idx="3">
                    <c:v>H29</c:v>
                  </c:pt>
                  <c:pt idx="4">
                    <c:v>H30</c:v>
                  </c:pt>
                </c:lvl>
              </c:multiLvlStrCache>
            </c:multiLvlStrRef>
          </c:cat>
          <c:val>
            <c:numRef>
              <c:f>道路!$C$3:$G$3</c:f>
              <c:numCache>
                <c:formatCode>#,##0_);[Red]\(#,##0\)</c:formatCode>
                <c:ptCount val="5"/>
                <c:pt idx="0">
                  <c:v>164764</c:v>
                </c:pt>
                <c:pt idx="1">
                  <c:v>166516</c:v>
                </c:pt>
                <c:pt idx="2">
                  <c:v>163889</c:v>
                </c:pt>
                <c:pt idx="3">
                  <c:v>163892</c:v>
                </c:pt>
                <c:pt idx="4">
                  <c:v>164026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0F-40E8-9008-2C2A4599C2DE}"/>
            </c:ext>
          </c:extLst>
        </c:ser>
        <c:ser>
          <c:idx val="1"/>
          <c:order val="1"/>
          <c:tx>
            <c:strRef>
              <c:f>道路!$A$4:$B$4</c:f>
              <c:strCache>
                <c:ptCount val="2"/>
                <c:pt idx="0">
                  <c:v>農道</c:v>
                </c:pt>
                <c:pt idx="1">
                  <c:v>延長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道路!$C$1:$G$2</c:f>
              <c:multiLvlStrCache>
                <c:ptCount val="5"/>
                <c:lvl>
                  <c:pt idx="0">
                    <c:v>2014</c:v>
                  </c:pt>
                  <c:pt idx="1">
                    <c:v>2015</c:v>
                  </c:pt>
                  <c:pt idx="2">
                    <c:v>2016</c:v>
                  </c:pt>
                  <c:pt idx="3">
                    <c:v>2017</c:v>
                  </c:pt>
                  <c:pt idx="4">
                    <c:v>2018</c:v>
                  </c:pt>
                </c:lvl>
                <c:lvl>
                  <c:pt idx="0">
                    <c:v>H26</c:v>
                  </c:pt>
                  <c:pt idx="1">
                    <c:v>H27</c:v>
                  </c:pt>
                  <c:pt idx="2">
                    <c:v>H28</c:v>
                  </c:pt>
                  <c:pt idx="3">
                    <c:v>H29</c:v>
                  </c:pt>
                  <c:pt idx="4">
                    <c:v>H30</c:v>
                  </c:pt>
                </c:lvl>
              </c:multiLvlStrCache>
            </c:multiLvlStrRef>
          </c:cat>
          <c:val>
            <c:numRef>
              <c:f>道路!$C$4:$G$4</c:f>
              <c:numCache>
                <c:formatCode>#,##0_);[Red]\(#,##0\)</c:formatCode>
                <c:ptCount val="5"/>
                <c:pt idx="0">
                  <c:v>14811</c:v>
                </c:pt>
                <c:pt idx="1">
                  <c:v>14811</c:v>
                </c:pt>
                <c:pt idx="2">
                  <c:v>14881</c:v>
                </c:pt>
                <c:pt idx="3">
                  <c:v>14881</c:v>
                </c:pt>
                <c:pt idx="4">
                  <c:v>14811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0F-40E8-9008-2C2A4599C2DE}"/>
            </c:ext>
          </c:extLst>
        </c:ser>
        <c:ser>
          <c:idx val="2"/>
          <c:order val="2"/>
          <c:tx>
            <c:strRef>
              <c:f>道路!$A$5:$B$5</c:f>
              <c:strCache>
                <c:ptCount val="2"/>
                <c:pt idx="0">
                  <c:v>林道</c:v>
                </c:pt>
                <c:pt idx="1">
                  <c:v>延長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道路!$C$1:$G$2</c:f>
              <c:multiLvlStrCache>
                <c:ptCount val="5"/>
                <c:lvl>
                  <c:pt idx="0">
                    <c:v>2014</c:v>
                  </c:pt>
                  <c:pt idx="1">
                    <c:v>2015</c:v>
                  </c:pt>
                  <c:pt idx="2">
                    <c:v>2016</c:v>
                  </c:pt>
                  <c:pt idx="3">
                    <c:v>2017</c:v>
                  </c:pt>
                  <c:pt idx="4">
                    <c:v>2018</c:v>
                  </c:pt>
                </c:lvl>
                <c:lvl>
                  <c:pt idx="0">
                    <c:v>H26</c:v>
                  </c:pt>
                  <c:pt idx="1">
                    <c:v>H27</c:v>
                  </c:pt>
                  <c:pt idx="2">
                    <c:v>H28</c:v>
                  </c:pt>
                  <c:pt idx="3">
                    <c:v>H29</c:v>
                  </c:pt>
                  <c:pt idx="4">
                    <c:v>H30</c:v>
                  </c:pt>
                </c:lvl>
              </c:multiLvlStrCache>
            </c:multiLvlStrRef>
          </c:cat>
          <c:val>
            <c:numRef>
              <c:f>道路!$C$5:$G$5</c:f>
              <c:numCache>
                <c:formatCode>#,##0_);[Red]\(#,##0\)</c:formatCode>
                <c:ptCount val="5"/>
                <c:pt idx="0">
                  <c:v>90339</c:v>
                </c:pt>
                <c:pt idx="1">
                  <c:v>90339</c:v>
                </c:pt>
                <c:pt idx="2">
                  <c:v>90339</c:v>
                </c:pt>
                <c:pt idx="3">
                  <c:v>90339</c:v>
                </c:pt>
                <c:pt idx="4">
                  <c:v>89239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0F-40E8-9008-2C2A4599C2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40827935"/>
        <c:axId val="1640825855"/>
      </c:barChart>
      <c:lineChart>
        <c:grouping val="standard"/>
        <c:varyColors val="0"/>
        <c:ser>
          <c:idx val="3"/>
          <c:order val="3"/>
          <c:tx>
            <c:strRef>
              <c:f>道路!$A$6:$B$6</c:f>
              <c:strCache>
                <c:ptCount val="2"/>
                <c:pt idx="0">
                  <c:v>道路</c:v>
                </c:pt>
                <c:pt idx="1">
                  <c:v>面積(㎡)</c:v>
                </c:pt>
              </c:strCache>
            </c:strRef>
          </c:tx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dLbls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40F-40E8-9008-2C2A4599C2DE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40F-40E8-9008-2C2A4599C2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2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道路!$C$1:$G$2</c:f>
              <c:multiLvlStrCache>
                <c:ptCount val="5"/>
                <c:lvl>
                  <c:pt idx="0">
                    <c:v>2014</c:v>
                  </c:pt>
                  <c:pt idx="1">
                    <c:v>2015</c:v>
                  </c:pt>
                  <c:pt idx="2">
                    <c:v>2016</c:v>
                  </c:pt>
                  <c:pt idx="3">
                    <c:v>2017</c:v>
                  </c:pt>
                  <c:pt idx="4">
                    <c:v>2018</c:v>
                  </c:pt>
                </c:lvl>
                <c:lvl>
                  <c:pt idx="0">
                    <c:v>H26</c:v>
                  </c:pt>
                  <c:pt idx="1">
                    <c:v>H27</c:v>
                  </c:pt>
                  <c:pt idx="2">
                    <c:v>H28</c:v>
                  </c:pt>
                  <c:pt idx="3">
                    <c:v>H29</c:v>
                  </c:pt>
                  <c:pt idx="4">
                    <c:v>H30</c:v>
                  </c:pt>
                </c:lvl>
              </c:multiLvlStrCache>
            </c:multiLvlStrRef>
          </c:cat>
          <c:val>
            <c:numRef>
              <c:f>道路!$C$6:$G$6</c:f>
              <c:numCache>
                <c:formatCode>#,##0_);[Red]\(#,##0\)</c:formatCode>
                <c:ptCount val="5"/>
                <c:pt idx="0">
                  <c:v>1422041</c:v>
                </c:pt>
                <c:pt idx="1">
                  <c:v>1424770</c:v>
                </c:pt>
                <c:pt idx="2">
                  <c:v>1425535</c:v>
                </c:pt>
                <c:pt idx="3">
                  <c:v>1428964</c:v>
                </c:pt>
                <c:pt idx="4">
                  <c:v>1429641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40F-40E8-9008-2C2A4599C2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0856639"/>
        <c:axId val="1640839583"/>
      </c:lineChart>
      <c:catAx>
        <c:axId val="1640827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40825855"/>
        <c:crosses val="autoZero"/>
        <c:auto val="1"/>
        <c:lblAlgn val="ctr"/>
        <c:lblOffset val="100"/>
        <c:noMultiLvlLbl val="0"/>
      </c:catAx>
      <c:valAx>
        <c:axId val="1640825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40827935"/>
        <c:crosses val="autoZero"/>
        <c:crossBetween val="between"/>
      </c:valAx>
      <c:valAx>
        <c:axId val="1640839583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2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40856639"/>
        <c:crosses val="max"/>
        <c:crossBetween val="between"/>
      </c:valAx>
      <c:catAx>
        <c:axId val="164085663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4083958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地価!$A$4</c:f>
              <c:strCache>
                <c:ptCount val="1"/>
                <c:pt idx="0">
                  <c:v>住田-1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EE7-4E99-BD48-D9ACA29EDB8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EE7-4E99-BD48-D9ACA29EDB8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FEE7-4E99-BD48-D9ACA29EDB8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EE7-4E99-BD48-D9ACA29EDB8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EE7-4E99-BD48-D9ACA29EDB8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FEE7-4E99-BD48-D9ACA29EDB8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FEE7-4E99-BD48-D9ACA29EDB8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FEE7-4E99-BD48-D9ACA29EDB8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FEE7-4E99-BD48-D9ACA29EDB8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FEE7-4E99-BD48-D9ACA29EDB8F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EE7-4E99-BD48-D9ACA29EDB8F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FEE7-4E99-BD48-D9ACA29EDB8F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FEE7-4E99-BD48-D9ACA29EDB8F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FEE7-4E99-BD48-D9ACA29EDB8F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FEE7-4E99-BD48-D9ACA29EDB8F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FEE7-4E99-BD48-D9ACA29EDB8F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FEE7-4E99-BD48-D9ACA29EDB8F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FEE7-4E99-BD48-D9ACA29EDB8F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FEE7-4E99-BD48-D9ACA29EDB8F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FEE7-4E99-BD48-D9ACA29EDB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地価!$D$3:$Y$3</c:f>
              <c:strCache>
                <c:ptCount val="22"/>
                <c:pt idx="0">
                  <c:v>H9(1997)</c:v>
                </c:pt>
                <c:pt idx="1">
                  <c:v>H10(1998)</c:v>
                </c:pt>
                <c:pt idx="2">
                  <c:v>H11(1999)</c:v>
                </c:pt>
                <c:pt idx="3">
                  <c:v>H12(2000)</c:v>
                </c:pt>
                <c:pt idx="4">
                  <c:v>H13(2001)</c:v>
                </c:pt>
                <c:pt idx="5">
                  <c:v>H14(2002)</c:v>
                </c:pt>
                <c:pt idx="6">
                  <c:v>H15(2003)</c:v>
                </c:pt>
                <c:pt idx="7">
                  <c:v>H16(2004)</c:v>
                </c:pt>
                <c:pt idx="8">
                  <c:v>H17(2005)</c:v>
                </c:pt>
                <c:pt idx="9">
                  <c:v>H18(2006)</c:v>
                </c:pt>
                <c:pt idx="10">
                  <c:v>H19(2007)</c:v>
                </c:pt>
                <c:pt idx="11">
                  <c:v>H20(2008)</c:v>
                </c:pt>
                <c:pt idx="12">
                  <c:v>H21(2009)</c:v>
                </c:pt>
                <c:pt idx="13">
                  <c:v>H22(2010)</c:v>
                </c:pt>
                <c:pt idx="14">
                  <c:v>H23(2011)</c:v>
                </c:pt>
                <c:pt idx="15">
                  <c:v>H24(2012)</c:v>
                </c:pt>
                <c:pt idx="16">
                  <c:v>H25(2013)</c:v>
                </c:pt>
                <c:pt idx="17">
                  <c:v>H26(2014)</c:v>
                </c:pt>
                <c:pt idx="18">
                  <c:v>H27(2015)</c:v>
                </c:pt>
                <c:pt idx="19">
                  <c:v>H28(2016)</c:v>
                </c:pt>
                <c:pt idx="20">
                  <c:v>H29(2017)</c:v>
                </c:pt>
                <c:pt idx="21">
                  <c:v>H30(2018)</c:v>
                </c:pt>
              </c:strCache>
            </c:strRef>
          </c:cat>
          <c:val>
            <c:numRef>
              <c:f>地価!$D$4:$Y$4</c:f>
              <c:numCache>
                <c:formatCode>#,##0_);[Red]\(#,##0\)</c:formatCode>
                <c:ptCount val="22"/>
                <c:pt idx="0">
                  <c:v>18300</c:v>
                </c:pt>
                <c:pt idx="1">
                  <c:v>18300</c:v>
                </c:pt>
                <c:pt idx="2">
                  <c:v>18300</c:v>
                </c:pt>
                <c:pt idx="3">
                  <c:v>18300</c:v>
                </c:pt>
                <c:pt idx="4">
                  <c:v>18300</c:v>
                </c:pt>
                <c:pt idx="5">
                  <c:v>18300</c:v>
                </c:pt>
                <c:pt idx="6">
                  <c:v>18300</c:v>
                </c:pt>
                <c:pt idx="7">
                  <c:v>18200</c:v>
                </c:pt>
                <c:pt idx="8">
                  <c:v>18000</c:v>
                </c:pt>
                <c:pt idx="9">
                  <c:v>17800</c:v>
                </c:pt>
                <c:pt idx="10">
                  <c:v>17500</c:v>
                </c:pt>
                <c:pt idx="11">
                  <c:v>17200</c:v>
                </c:pt>
                <c:pt idx="12">
                  <c:v>16600</c:v>
                </c:pt>
                <c:pt idx="13">
                  <c:v>16000</c:v>
                </c:pt>
                <c:pt idx="14">
                  <c:v>15400</c:v>
                </c:pt>
                <c:pt idx="15">
                  <c:v>14800</c:v>
                </c:pt>
                <c:pt idx="16">
                  <c:v>14300</c:v>
                </c:pt>
                <c:pt idx="17">
                  <c:v>13800</c:v>
                </c:pt>
                <c:pt idx="18">
                  <c:v>13500</c:v>
                </c:pt>
                <c:pt idx="19">
                  <c:v>13200</c:v>
                </c:pt>
                <c:pt idx="20">
                  <c:v>12900</c:v>
                </c:pt>
                <c:pt idx="21">
                  <c:v>12600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E7-4E99-BD48-D9ACA29EDB8F}"/>
            </c:ext>
          </c:extLst>
        </c:ser>
        <c:ser>
          <c:idx val="2"/>
          <c:order val="1"/>
          <c:tx>
            <c:strRef>
              <c:f>地価!$A$5</c:f>
              <c:strCache>
                <c:ptCount val="1"/>
                <c:pt idx="0">
                  <c:v>住田-2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FEE7-4E99-BD48-D9ACA29EDB8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FEE7-4E99-BD48-D9ACA29EDB8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FEE7-4E99-BD48-D9ACA29EDB8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FEE7-4E99-BD48-D9ACA29EDB8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FEE7-4E99-BD48-D9ACA29EDB8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FEE7-4E99-BD48-D9ACA29EDB8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FEE7-4E99-BD48-D9ACA29EDB8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FEE7-4E99-BD48-D9ACA29EDB8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FEE7-4E99-BD48-D9ACA29EDB8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FEE7-4E99-BD48-D9ACA29EDB8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FEE7-4E99-BD48-D9ACA29EDB8F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FEE7-4E99-BD48-D9ACA29EDB8F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FEE7-4E99-BD48-D9ACA29EDB8F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FEE7-4E99-BD48-D9ACA29EDB8F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FEE7-4E99-BD48-D9ACA29EDB8F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FEE7-4E99-BD48-D9ACA29EDB8F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FEE7-4E99-BD48-D9ACA29EDB8F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FEE7-4E99-BD48-D9ACA29EDB8F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FEE7-4E99-BD48-D9ACA29EDB8F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FEE7-4E99-BD48-D9ACA29EDB8F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FEE7-4E99-BD48-D9ACA29EDB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地価!$D$3:$Y$3</c:f>
              <c:strCache>
                <c:ptCount val="22"/>
                <c:pt idx="0">
                  <c:v>H9(1997)</c:v>
                </c:pt>
                <c:pt idx="1">
                  <c:v>H10(1998)</c:v>
                </c:pt>
                <c:pt idx="2">
                  <c:v>H11(1999)</c:v>
                </c:pt>
                <c:pt idx="3">
                  <c:v>H12(2000)</c:v>
                </c:pt>
                <c:pt idx="4">
                  <c:v>H13(2001)</c:v>
                </c:pt>
                <c:pt idx="5">
                  <c:v>H14(2002)</c:v>
                </c:pt>
                <c:pt idx="6">
                  <c:v>H15(2003)</c:v>
                </c:pt>
                <c:pt idx="7">
                  <c:v>H16(2004)</c:v>
                </c:pt>
                <c:pt idx="8">
                  <c:v>H17(2005)</c:v>
                </c:pt>
                <c:pt idx="9">
                  <c:v>H18(2006)</c:v>
                </c:pt>
                <c:pt idx="10">
                  <c:v>H19(2007)</c:v>
                </c:pt>
                <c:pt idx="11">
                  <c:v>H20(2008)</c:v>
                </c:pt>
                <c:pt idx="12">
                  <c:v>H21(2009)</c:v>
                </c:pt>
                <c:pt idx="13">
                  <c:v>H22(2010)</c:v>
                </c:pt>
                <c:pt idx="14">
                  <c:v>H23(2011)</c:v>
                </c:pt>
                <c:pt idx="15">
                  <c:v>H24(2012)</c:v>
                </c:pt>
                <c:pt idx="16">
                  <c:v>H25(2013)</c:v>
                </c:pt>
                <c:pt idx="17">
                  <c:v>H26(2014)</c:v>
                </c:pt>
                <c:pt idx="18">
                  <c:v>H27(2015)</c:v>
                </c:pt>
                <c:pt idx="19">
                  <c:v>H28(2016)</c:v>
                </c:pt>
                <c:pt idx="20">
                  <c:v>H29(2017)</c:v>
                </c:pt>
                <c:pt idx="21">
                  <c:v>H30(2018)</c:v>
                </c:pt>
              </c:strCache>
            </c:strRef>
          </c:cat>
          <c:val>
            <c:numRef>
              <c:f>地価!$D$5:$Y$5</c:f>
              <c:numCache>
                <c:formatCode>#,##0_);[Red]\(#,##0\)</c:formatCode>
                <c:ptCount val="22"/>
                <c:pt idx="0">
                  <c:v>9480</c:v>
                </c:pt>
                <c:pt idx="1">
                  <c:v>9480</c:v>
                </c:pt>
                <c:pt idx="2">
                  <c:v>9480</c:v>
                </c:pt>
                <c:pt idx="3">
                  <c:v>9480</c:v>
                </c:pt>
                <c:pt idx="4">
                  <c:v>9480</c:v>
                </c:pt>
                <c:pt idx="5">
                  <c:v>9480</c:v>
                </c:pt>
                <c:pt idx="6">
                  <c:v>9480</c:v>
                </c:pt>
                <c:pt idx="7">
                  <c:v>9480</c:v>
                </c:pt>
                <c:pt idx="8">
                  <c:v>9450</c:v>
                </c:pt>
                <c:pt idx="9">
                  <c:v>9420</c:v>
                </c:pt>
                <c:pt idx="10">
                  <c:v>9380</c:v>
                </c:pt>
                <c:pt idx="11">
                  <c:v>9330</c:v>
                </c:pt>
                <c:pt idx="12">
                  <c:v>9140</c:v>
                </c:pt>
                <c:pt idx="13">
                  <c:v>8860</c:v>
                </c:pt>
                <c:pt idx="14">
                  <c:v>8580</c:v>
                </c:pt>
                <c:pt idx="15">
                  <c:v>8300</c:v>
                </c:pt>
                <c:pt idx="16">
                  <c:v>8040</c:v>
                </c:pt>
                <c:pt idx="17">
                  <c:v>7790</c:v>
                </c:pt>
                <c:pt idx="18">
                  <c:v>7620</c:v>
                </c:pt>
                <c:pt idx="19">
                  <c:v>7450</c:v>
                </c:pt>
                <c:pt idx="20">
                  <c:v>7300</c:v>
                </c:pt>
                <c:pt idx="21">
                  <c:v>7200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E7-4E99-BD48-D9ACA29EDB8F}"/>
            </c:ext>
          </c:extLst>
        </c:ser>
        <c:ser>
          <c:idx val="3"/>
          <c:order val="2"/>
          <c:tx>
            <c:strRef>
              <c:f>地価!$A$6</c:f>
              <c:strCache>
                <c:ptCount val="1"/>
                <c:pt idx="0">
                  <c:v>住田-3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8-FEE7-4E99-BD48-D9ACA29EDB8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9-FEE7-4E99-BD48-D9ACA29EDB8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A-FEE7-4E99-BD48-D9ACA29EDB8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B-FEE7-4E99-BD48-D9ACA29EDB8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C-FEE7-4E99-BD48-D9ACA29EDB8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D-FEE7-4E99-BD48-D9ACA29EDB8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E-FEE7-4E99-BD48-D9ACA29EDB8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F-FEE7-4E99-BD48-D9ACA29EDB8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0-FEE7-4E99-BD48-D9ACA29EDB8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1-FEE7-4E99-BD48-D9ACA29EDB8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2-FEE7-4E99-BD48-D9ACA29EDB8F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3-FEE7-4E99-BD48-D9ACA29EDB8F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4-FEE7-4E99-BD48-D9ACA29EDB8F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5-FEE7-4E99-BD48-D9ACA29EDB8F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6-FEE7-4E99-BD48-D9ACA29EDB8F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7-FEE7-4E99-BD48-D9ACA29EDB8F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8-FEE7-4E99-BD48-D9ACA29EDB8F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9-FEE7-4E99-BD48-D9ACA29EDB8F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A-FEE7-4E99-BD48-D9ACA29EDB8F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B-FEE7-4E99-BD48-D9ACA29EDB8F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C-FEE7-4E99-BD48-D9ACA29EDB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地価!$D$3:$Y$3</c:f>
              <c:strCache>
                <c:ptCount val="22"/>
                <c:pt idx="0">
                  <c:v>H9(1997)</c:v>
                </c:pt>
                <c:pt idx="1">
                  <c:v>H10(1998)</c:v>
                </c:pt>
                <c:pt idx="2">
                  <c:v>H11(1999)</c:v>
                </c:pt>
                <c:pt idx="3">
                  <c:v>H12(2000)</c:v>
                </c:pt>
                <c:pt idx="4">
                  <c:v>H13(2001)</c:v>
                </c:pt>
                <c:pt idx="5">
                  <c:v>H14(2002)</c:v>
                </c:pt>
                <c:pt idx="6">
                  <c:v>H15(2003)</c:v>
                </c:pt>
                <c:pt idx="7">
                  <c:v>H16(2004)</c:v>
                </c:pt>
                <c:pt idx="8">
                  <c:v>H17(2005)</c:v>
                </c:pt>
                <c:pt idx="9">
                  <c:v>H18(2006)</c:v>
                </c:pt>
                <c:pt idx="10">
                  <c:v>H19(2007)</c:v>
                </c:pt>
                <c:pt idx="11">
                  <c:v>H20(2008)</c:v>
                </c:pt>
                <c:pt idx="12">
                  <c:v>H21(2009)</c:v>
                </c:pt>
                <c:pt idx="13">
                  <c:v>H22(2010)</c:v>
                </c:pt>
                <c:pt idx="14">
                  <c:v>H23(2011)</c:v>
                </c:pt>
                <c:pt idx="15">
                  <c:v>H24(2012)</c:v>
                </c:pt>
                <c:pt idx="16">
                  <c:v>H25(2013)</c:v>
                </c:pt>
                <c:pt idx="17">
                  <c:v>H26(2014)</c:v>
                </c:pt>
                <c:pt idx="18">
                  <c:v>H27(2015)</c:v>
                </c:pt>
                <c:pt idx="19">
                  <c:v>H28(2016)</c:v>
                </c:pt>
                <c:pt idx="20">
                  <c:v>H29(2017)</c:v>
                </c:pt>
                <c:pt idx="21">
                  <c:v>H30(2018)</c:v>
                </c:pt>
              </c:strCache>
            </c:strRef>
          </c:cat>
          <c:val>
            <c:numRef>
              <c:f>地価!$D$6:$Y$6</c:f>
              <c:numCache>
                <c:formatCode>#,##0_);[Red]\(#,##0\)</c:formatCode>
                <c:ptCount val="22"/>
                <c:pt idx="0">
                  <c:v>5300</c:v>
                </c:pt>
                <c:pt idx="1">
                  <c:v>5300</c:v>
                </c:pt>
                <c:pt idx="2">
                  <c:v>5300</c:v>
                </c:pt>
                <c:pt idx="3">
                  <c:v>5300</c:v>
                </c:pt>
                <c:pt idx="4">
                  <c:v>5300</c:v>
                </c:pt>
                <c:pt idx="5">
                  <c:v>5250</c:v>
                </c:pt>
                <c:pt idx="6">
                  <c:v>5250</c:v>
                </c:pt>
                <c:pt idx="7">
                  <c:v>5250</c:v>
                </c:pt>
                <c:pt idx="8">
                  <c:v>5240</c:v>
                </c:pt>
                <c:pt idx="9">
                  <c:v>5230</c:v>
                </c:pt>
                <c:pt idx="10">
                  <c:v>5220</c:v>
                </c:pt>
                <c:pt idx="11">
                  <c:v>5210</c:v>
                </c:pt>
                <c:pt idx="12">
                  <c:v>5100</c:v>
                </c:pt>
                <c:pt idx="13">
                  <c:v>4940</c:v>
                </c:pt>
                <c:pt idx="14">
                  <c:v>4780</c:v>
                </c:pt>
                <c:pt idx="15">
                  <c:v>4620</c:v>
                </c:pt>
                <c:pt idx="16">
                  <c:v>4470</c:v>
                </c:pt>
                <c:pt idx="17">
                  <c:v>4330</c:v>
                </c:pt>
                <c:pt idx="18">
                  <c:v>4240</c:v>
                </c:pt>
                <c:pt idx="19">
                  <c:v>4150</c:v>
                </c:pt>
                <c:pt idx="20">
                  <c:v>4070</c:v>
                </c:pt>
                <c:pt idx="21">
                  <c:v>4000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EE7-4E99-BD48-D9ACA29EDB8F}"/>
            </c:ext>
          </c:extLst>
        </c:ser>
        <c:ser>
          <c:idx val="4"/>
          <c:order val="3"/>
          <c:tx>
            <c:strRef>
              <c:f>地価!$A$7</c:f>
              <c:strCache>
                <c:ptCount val="1"/>
                <c:pt idx="0">
                  <c:v>住田-4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FEE7-4E99-BD48-D9ACA29EDB8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FEE7-4E99-BD48-D9ACA29EDB8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FEE7-4E99-BD48-D9ACA29EDB8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FEE7-4E99-BD48-D9ACA29EDB8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FEE7-4E99-BD48-D9ACA29EDB8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FEE7-4E99-BD48-D9ACA29EDB8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FEE7-4E99-BD48-D9ACA29EDB8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FEE7-4E99-BD48-D9ACA29EDB8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FEE7-4E99-BD48-D9ACA29EDB8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FEE7-4E99-BD48-D9ACA29EDB8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FEE7-4E99-BD48-D9ACA29EDB8F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FEE7-4E99-BD48-D9ACA29EDB8F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FEE7-4E99-BD48-D9ACA29EDB8F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FEE7-4E99-BD48-D9ACA29EDB8F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FEE7-4E99-BD48-D9ACA29EDB8F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FEE7-4E99-BD48-D9ACA29EDB8F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FEE7-4E99-BD48-D9ACA29EDB8F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FEE7-4E99-BD48-D9ACA29EDB8F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FEE7-4E99-BD48-D9ACA29EDB8F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FEE7-4E99-BD48-D9ACA29EDB8F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FEE7-4E99-BD48-D9ACA29EDB8F}"/>
                </c:ext>
              </c:extLst>
            </c:dLbl>
            <c:dLbl>
              <c:idx val="2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D-FEE7-4E99-BD48-D9ACA29EDB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地価!$D$3:$Y$3</c:f>
              <c:strCache>
                <c:ptCount val="22"/>
                <c:pt idx="0">
                  <c:v>H9(1997)</c:v>
                </c:pt>
                <c:pt idx="1">
                  <c:v>H10(1998)</c:v>
                </c:pt>
                <c:pt idx="2">
                  <c:v>H11(1999)</c:v>
                </c:pt>
                <c:pt idx="3">
                  <c:v>H12(2000)</c:v>
                </c:pt>
                <c:pt idx="4">
                  <c:v>H13(2001)</c:v>
                </c:pt>
                <c:pt idx="5">
                  <c:v>H14(2002)</c:v>
                </c:pt>
                <c:pt idx="6">
                  <c:v>H15(2003)</c:v>
                </c:pt>
                <c:pt idx="7">
                  <c:v>H16(2004)</c:v>
                </c:pt>
                <c:pt idx="8">
                  <c:v>H17(2005)</c:v>
                </c:pt>
                <c:pt idx="9">
                  <c:v>H18(2006)</c:v>
                </c:pt>
                <c:pt idx="10">
                  <c:v>H19(2007)</c:v>
                </c:pt>
                <c:pt idx="11">
                  <c:v>H20(2008)</c:v>
                </c:pt>
                <c:pt idx="12">
                  <c:v>H21(2009)</c:v>
                </c:pt>
                <c:pt idx="13">
                  <c:v>H22(2010)</c:v>
                </c:pt>
                <c:pt idx="14">
                  <c:v>H23(2011)</c:v>
                </c:pt>
                <c:pt idx="15">
                  <c:v>H24(2012)</c:v>
                </c:pt>
                <c:pt idx="16">
                  <c:v>H25(2013)</c:v>
                </c:pt>
                <c:pt idx="17">
                  <c:v>H26(2014)</c:v>
                </c:pt>
                <c:pt idx="18">
                  <c:v>H27(2015)</c:v>
                </c:pt>
                <c:pt idx="19">
                  <c:v>H28(2016)</c:v>
                </c:pt>
                <c:pt idx="20">
                  <c:v>H29(2017)</c:v>
                </c:pt>
                <c:pt idx="21">
                  <c:v>H30(2018)</c:v>
                </c:pt>
              </c:strCache>
            </c:strRef>
          </c:cat>
          <c:val>
            <c:numRef>
              <c:f>地価!$D$7:$Y$7</c:f>
              <c:numCache>
                <c:formatCode>#,##0_);[Red]\(#,##0\)</c:formatCode>
                <c:ptCount val="22"/>
                <c:pt idx="0">
                  <c:v>13600</c:v>
                </c:pt>
                <c:pt idx="1">
                  <c:v>13600</c:v>
                </c:pt>
                <c:pt idx="2">
                  <c:v>13600</c:v>
                </c:pt>
                <c:pt idx="3">
                  <c:v>13600</c:v>
                </c:pt>
                <c:pt idx="4">
                  <c:v>13600</c:v>
                </c:pt>
                <c:pt idx="5">
                  <c:v>13600</c:v>
                </c:pt>
                <c:pt idx="6">
                  <c:v>13600</c:v>
                </c:pt>
                <c:pt idx="7">
                  <c:v>13500</c:v>
                </c:pt>
                <c:pt idx="8">
                  <c:v>13400</c:v>
                </c:pt>
                <c:pt idx="9">
                  <c:v>13300</c:v>
                </c:pt>
                <c:pt idx="10">
                  <c:v>13200</c:v>
                </c:pt>
                <c:pt idx="11">
                  <c:v>13100</c:v>
                </c:pt>
                <c:pt idx="12">
                  <c:v>12900</c:v>
                </c:pt>
                <c:pt idx="13">
                  <c:v>12600</c:v>
                </c:pt>
                <c:pt idx="14">
                  <c:v>12300</c:v>
                </c:pt>
                <c:pt idx="15">
                  <c:v>12000</c:v>
                </c:pt>
                <c:pt idx="16">
                  <c:v>11700</c:v>
                </c:pt>
                <c:pt idx="17">
                  <c:v>11700</c:v>
                </c:pt>
                <c:pt idx="18">
                  <c:v>11700</c:v>
                </c:pt>
                <c:pt idx="19">
                  <c:v>11700</c:v>
                </c:pt>
                <c:pt idx="20">
                  <c:v>11700</c:v>
                </c:pt>
                <c:pt idx="21">
                  <c:v>11600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EE7-4E99-BD48-D9ACA29EDB8F}"/>
            </c:ext>
          </c:extLst>
        </c:ser>
        <c:ser>
          <c:idx val="5"/>
          <c:order val="4"/>
          <c:tx>
            <c:strRef>
              <c:f>地価!$A$8</c:f>
              <c:strCache>
                <c:ptCount val="1"/>
                <c:pt idx="0">
                  <c:v>住田5-1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EE7-4E99-BD48-D9ACA29EDB8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E7-4E99-BD48-D9ACA29EDB8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E7-4E99-BD48-D9ACA29EDB8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E7-4E99-BD48-D9ACA29EDB8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E7-4E99-BD48-D9ACA29EDB8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EE7-4E99-BD48-D9ACA29EDB8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E7-4E99-BD48-D9ACA29EDB8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EE7-4E99-BD48-D9ACA29EDB8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EE7-4E99-BD48-D9ACA29EDB8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EE7-4E99-BD48-D9ACA29EDB8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EE7-4E99-BD48-D9ACA29EDB8F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EE7-4E99-BD48-D9ACA29EDB8F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EE7-4E99-BD48-D9ACA29EDB8F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EE7-4E99-BD48-D9ACA29EDB8F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EE7-4E99-BD48-D9ACA29EDB8F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EE7-4E99-BD48-D9ACA29EDB8F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EE7-4E99-BD48-D9ACA29EDB8F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EE7-4E99-BD48-D9ACA29EDB8F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EE7-4E99-BD48-D9ACA29EDB8F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EE7-4E99-BD48-D9ACA29EDB8F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EE7-4E99-BD48-D9ACA29EDB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地価!$D$3:$Y$3</c:f>
              <c:strCache>
                <c:ptCount val="22"/>
                <c:pt idx="0">
                  <c:v>H9(1997)</c:v>
                </c:pt>
                <c:pt idx="1">
                  <c:v>H10(1998)</c:v>
                </c:pt>
                <c:pt idx="2">
                  <c:v>H11(1999)</c:v>
                </c:pt>
                <c:pt idx="3">
                  <c:v>H12(2000)</c:v>
                </c:pt>
                <c:pt idx="4">
                  <c:v>H13(2001)</c:v>
                </c:pt>
                <c:pt idx="5">
                  <c:v>H14(2002)</c:v>
                </c:pt>
                <c:pt idx="6">
                  <c:v>H15(2003)</c:v>
                </c:pt>
                <c:pt idx="7">
                  <c:v>H16(2004)</c:v>
                </c:pt>
                <c:pt idx="8">
                  <c:v>H17(2005)</c:v>
                </c:pt>
                <c:pt idx="9">
                  <c:v>H18(2006)</c:v>
                </c:pt>
                <c:pt idx="10">
                  <c:v>H19(2007)</c:v>
                </c:pt>
                <c:pt idx="11">
                  <c:v>H20(2008)</c:v>
                </c:pt>
                <c:pt idx="12">
                  <c:v>H21(2009)</c:v>
                </c:pt>
                <c:pt idx="13">
                  <c:v>H22(2010)</c:v>
                </c:pt>
                <c:pt idx="14">
                  <c:v>H23(2011)</c:v>
                </c:pt>
                <c:pt idx="15">
                  <c:v>H24(2012)</c:v>
                </c:pt>
                <c:pt idx="16">
                  <c:v>H25(2013)</c:v>
                </c:pt>
                <c:pt idx="17">
                  <c:v>H26(2014)</c:v>
                </c:pt>
                <c:pt idx="18">
                  <c:v>H27(2015)</c:v>
                </c:pt>
                <c:pt idx="19">
                  <c:v>H28(2016)</c:v>
                </c:pt>
                <c:pt idx="20">
                  <c:v>H29(2017)</c:v>
                </c:pt>
                <c:pt idx="21">
                  <c:v>H30(2018)</c:v>
                </c:pt>
              </c:strCache>
            </c:strRef>
          </c:cat>
          <c:val>
            <c:numRef>
              <c:f>地価!$D$8:$Y$8</c:f>
              <c:numCache>
                <c:formatCode>#,##0_);[Red]\(#,##0\)</c:formatCode>
                <c:ptCount val="22"/>
                <c:pt idx="0">
                  <c:v>37100</c:v>
                </c:pt>
                <c:pt idx="1">
                  <c:v>37100</c:v>
                </c:pt>
                <c:pt idx="2">
                  <c:v>37000</c:v>
                </c:pt>
                <c:pt idx="3">
                  <c:v>36700</c:v>
                </c:pt>
                <c:pt idx="4">
                  <c:v>36400</c:v>
                </c:pt>
                <c:pt idx="5">
                  <c:v>36000</c:v>
                </c:pt>
                <c:pt idx="6">
                  <c:v>35400</c:v>
                </c:pt>
                <c:pt idx="7">
                  <c:v>34400</c:v>
                </c:pt>
                <c:pt idx="8">
                  <c:v>33300</c:v>
                </c:pt>
                <c:pt idx="9">
                  <c:v>32200</c:v>
                </c:pt>
                <c:pt idx="10">
                  <c:v>31100</c:v>
                </c:pt>
                <c:pt idx="11">
                  <c:v>29700</c:v>
                </c:pt>
                <c:pt idx="12">
                  <c:v>28000</c:v>
                </c:pt>
                <c:pt idx="13">
                  <c:v>26200</c:v>
                </c:pt>
                <c:pt idx="14">
                  <c:v>24400</c:v>
                </c:pt>
                <c:pt idx="15">
                  <c:v>22700</c:v>
                </c:pt>
                <c:pt idx="16">
                  <c:v>21100</c:v>
                </c:pt>
                <c:pt idx="17">
                  <c:v>19600</c:v>
                </c:pt>
                <c:pt idx="18">
                  <c:v>19000</c:v>
                </c:pt>
                <c:pt idx="19">
                  <c:v>18500</c:v>
                </c:pt>
                <c:pt idx="20">
                  <c:v>18000</c:v>
                </c:pt>
                <c:pt idx="21">
                  <c:v>17600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EE7-4E99-BD48-D9ACA29EDB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3908783"/>
        <c:axId val="273907951"/>
      </c:lineChart>
      <c:catAx>
        <c:axId val="273908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73907951"/>
        <c:crosses val="autoZero"/>
        <c:auto val="1"/>
        <c:lblAlgn val="ctr"/>
        <c:lblOffset val="100"/>
        <c:noMultiLvlLbl val="0"/>
      </c:catAx>
      <c:valAx>
        <c:axId val="2739079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739087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火災!$A$4</c:f>
              <c:strCache>
                <c:ptCount val="1"/>
                <c:pt idx="0">
                  <c:v>建物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火災!$B$3:$AN$3</c:f>
              <c:strCache>
                <c:ptCount val="39"/>
                <c:pt idx="0">
                  <c:v>H8(1980)</c:v>
                </c:pt>
                <c:pt idx="1">
                  <c:v>H7(1981)</c:v>
                </c:pt>
                <c:pt idx="2">
                  <c:v>H6(1982)</c:v>
                </c:pt>
                <c:pt idx="3">
                  <c:v>H5(1983)</c:v>
                </c:pt>
                <c:pt idx="4">
                  <c:v>H4(1984)</c:v>
                </c:pt>
                <c:pt idx="5">
                  <c:v>H3(1985)</c:v>
                </c:pt>
                <c:pt idx="6">
                  <c:v>H2(1986)</c:v>
                </c:pt>
                <c:pt idx="7">
                  <c:v>H1(1987)</c:v>
                </c:pt>
                <c:pt idx="8">
                  <c:v>H0(1988)</c:v>
                </c:pt>
                <c:pt idx="9">
                  <c:v>H1(1989)</c:v>
                </c:pt>
                <c:pt idx="10">
                  <c:v>H2(1990)</c:v>
                </c:pt>
                <c:pt idx="11">
                  <c:v>H3(1991)</c:v>
                </c:pt>
                <c:pt idx="12">
                  <c:v>H4(1992)</c:v>
                </c:pt>
                <c:pt idx="13">
                  <c:v>H5(1993)</c:v>
                </c:pt>
                <c:pt idx="14">
                  <c:v>H6(1994)</c:v>
                </c:pt>
                <c:pt idx="15">
                  <c:v>H7(1995)</c:v>
                </c:pt>
                <c:pt idx="16">
                  <c:v>H8(1996)</c:v>
                </c:pt>
                <c:pt idx="17">
                  <c:v>H9(1997)</c:v>
                </c:pt>
                <c:pt idx="18">
                  <c:v>H10(1998)</c:v>
                </c:pt>
                <c:pt idx="19">
                  <c:v>H11(1999)</c:v>
                </c:pt>
                <c:pt idx="20">
                  <c:v>H12(2000)</c:v>
                </c:pt>
                <c:pt idx="21">
                  <c:v>H13(2001)</c:v>
                </c:pt>
                <c:pt idx="22">
                  <c:v>H14(2002)</c:v>
                </c:pt>
                <c:pt idx="23">
                  <c:v>H15(2003)</c:v>
                </c:pt>
                <c:pt idx="24">
                  <c:v>H16(2004)</c:v>
                </c:pt>
                <c:pt idx="25">
                  <c:v>H17(2005)</c:v>
                </c:pt>
                <c:pt idx="26">
                  <c:v>H18(2006)</c:v>
                </c:pt>
                <c:pt idx="27">
                  <c:v>H19(2007)</c:v>
                </c:pt>
                <c:pt idx="28">
                  <c:v>H20(2008)</c:v>
                </c:pt>
                <c:pt idx="29">
                  <c:v>H21(2009)</c:v>
                </c:pt>
                <c:pt idx="30">
                  <c:v>H22(2010)</c:v>
                </c:pt>
                <c:pt idx="31">
                  <c:v>H23(2011)</c:v>
                </c:pt>
                <c:pt idx="32">
                  <c:v>H24(2012)</c:v>
                </c:pt>
                <c:pt idx="33">
                  <c:v>H25(2013)</c:v>
                </c:pt>
                <c:pt idx="34">
                  <c:v>H26(2014)</c:v>
                </c:pt>
                <c:pt idx="35">
                  <c:v>H27(2015)</c:v>
                </c:pt>
                <c:pt idx="36">
                  <c:v>H28(2016)</c:v>
                </c:pt>
                <c:pt idx="37">
                  <c:v>H29(2017)</c:v>
                </c:pt>
                <c:pt idx="38">
                  <c:v>H30(2018)</c:v>
                </c:pt>
              </c:strCache>
            </c:strRef>
          </c:cat>
          <c:val>
            <c:numRef>
              <c:f>火災!$B$4:$AN$4</c:f>
              <c:numCache>
                <c:formatCode>General</c:formatCode>
                <c:ptCount val="39"/>
                <c:pt idx="0">
                  <c:v>3</c:v>
                </c:pt>
                <c:pt idx="1">
                  <c:v>2</c:v>
                </c:pt>
                <c:pt idx="2">
                  <c:v>2</c:v>
                </c:pt>
                <c:pt idx="3">
                  <c:v>6</c:v>
                </c:pt>
                <c:pt idx="4">
                  <c:v>2</c:v>
                </c:pt>
                <c:pt idx="5">
                  <c:v>5</c:v>
                </c:pt>
                <c:pt idx="6">
                  <c:v>4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2</c:v>
                </c:pt>
                <c:pt idx="11">
                  <c:v>3</c:v>
                </c:pt>
                <c:pt idx="12">
                  <c:v>1</c:v>
                </c:pt>
                <c:pt idx="13">
                  <c:v>0</c:v>
                </c:pt>
                <c:pt idx="14">
                  <c:v>3</c:v>
                </c:pt>
                <c:pt idx="15">
                  <c:v>2</c:v>
                </c:pt>
                <c:pt idx="16">
                  <c:v>2</c:v>
                </c:pt>
                <c:pt idx="17">
                  <c:v>3</c:v>
                </c:pt>
                <c:pt idx="18">
                  <c:v>4</c:v>
                </c:pt>
                <c:pt idx="19">
                  <c:v>2</c:v>
                </c:pt>
                <c:pt idx="20">
                  <c:v>0</c:v>
                </c:pt>
                <c:pt idx="21">
                  <c:v>1</c:v>
                </c:pt>
                <c:pt idx="22">
                  <c:v>3</c:v>
                </c:pt>
                <c:pt idx="23">
                  <c:v>0</c:v>
                </c:pt>
                <c:pt idx="24">
                  <c:v>2</c:v>
                </c:pt>
                <c:pt idx="25">
                  <c:v>3</c:v>
                </c:pt>
                <c:pt idx="26">
                  <c:v>2</c:v>
                </c:pt>
                <c:pt idx="27">
                  <c:v>2</c:v>
                </c:pt>
                <c:pt idx="28">
                  <c:v>1</c:v>
                </c:pt>
                <c:pt idx="29">
                  <c:v>0</c:v>
                </c:pt>
                <c:pt idx="30">
                  <c:v>1</c:v>
                </c:pt>
                <c:pt idx="31">
                  <c:v>4</c:v>
                </c:pt>
                <c:pt idx="32">
                  <c:v>2</c:v>
                </c:pt>
                <c:pt idx="33">
                  <c:v>3</c:v>
                </c:pt>
                <c:pt idx="34">
                  <c:v>1</c:v>
                </c:pt>
                <c:pt idx="35">
                  <c:v>2</c:v>
                </c:pt>
                <c:pt idx="36">
                  <c:v>1</c:v>
                </c:pt>
                <c:pt idx="37">
                  <c:v>2</c:v>
                </c:pt>
                <c:pt idx="3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16-47CA-B588-09A0527F2E76}"/>
            </c:ext>
          </c:extLst>
        </c:ser>
        <c:ser>
          <c:idx val="1"/>
          <c:order val="1"/>
          <c:tx>
            <c:strRef>
              <c:f>火災!$A$5</c:f>
              <c:strCache>
                <c:ptCount val="1"/>
                <c:pt idx="0">
                  <c:v>林野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火災!$B$3:$AN$3</c:f>
              <c:strCache>
                <c:ptCount val="39"/>
                <c:pt idx="0">
                  <c:v>H8(1980)</c:v>
                </c:pt>
                <c:pt idx="1">
                  <c:v>H7(1981)</c:v>
                </c:pt>
                <c:pt idx="2">
                  <c:v>H6(1982)</c:v>
                </c:pt>
                <c:pt idx="3">
                  <c:v>H5(1983)</c:v>
                </c:pt>
                <c:pt idx="4">
                  <c:v>H4(1984)</c:v>
                </c:pt>
                <c:pt idx="5">
                  <c:v>H3(1985)</c:v>
                </c:pt>
                <c:pt idx="6">
                  <c:v>H2(1986)</c:v>
                </c:pt>
                <c:pt idx="7">
                  <c:v>H1(1987)</c:v>
                </c:pt>
                <c:pt idx="8">
                  <c:v>H0(1988)</c:v>
                </c:pt>
                <c:pt idx="9">
                  <c:v>H1(1989)</c:v>
                </c:pt>
                <c:pt idx="10">
                  <c:v>H2(1990)</c:v>
                </c:pt>
                <c:pt idx="11">
                  <c:v>H3(1991)</c:v>
                </c:pt>
                <c:pt idx="12">
                  <c:v>H4(1992)</c:v>
                </c:pt>
                <c:pt idx="13">
                  <c:v>H5(1993)</c:v>
                </c:pt>
                <c:pt idx="14">
                  <c:v>H6(1994)</c:v>
                </c:pt>
                <c:pt idx="15">
                  <c:v>H7(1995)</c:v>
                </c:pt>
                <c:pt idx="16">
                  <c:v>H8(1996)</c:v>
                </c:pt>
                <c:pt idx="17">
                  <c:v>H9(1997)</c:v>
                </c:pt>
                <c:pt idx="18">
                  <c:v>H10(1998)</c:v>
                </c:pt>
                <c:pt idx="19">
                  <c:v>H11(1999)</c:v>
                </c:pt>
                <c:pt idx="20">
                  <c:v>H12(2000)</c:v>
                </c:pt>
                <c:pt idx="21">
                  <c:v>H13(2001)</c:v>
                </c:pt>
                <c:pt idx="22">
                  <c:v>H14(2002)</c:v>
                </c:pt>
                <c:pt idx="23">
                  <c:v>H15(2003)</c:v>
                </c:pt>
                <c:pt idx="24">
                  <c:v>H16(2004)</c:v>
                </c:pt>
                <c:pt idx="25">
                  <c:v>H17(2005)</c:v>
                </c:pt>
                <c:pt idx="26">
                  <c:v>H18(2006)</c:v>
                </c:pt>
                <c:pt idx="27">
                  <c:v>H19(2007)</c:v>
                </c:pt>
                <c:pt idx="28">
                  <c:v>H20(2008)</c:v>
                </c:pt>
                <c:pt idx="29">
                  <c:v>H21(2009)</c:v>
                </c:pt>
                <c:pt idx="30">
                  <c:v>H22(2010)</c:v>
                </c:pt>
                <c:pt idx="31">
                  <c:v>H23(2011)</c:v>
                </c:pt>
                <c:pt idx="32">
                  <c:v>H24(2012)</c:v>
                </c:pt>
                <c:pt idx="33">
                  <c:v>H25(2013)</c:v>
                </c:pt>
                <c:pt idx="34">
                  <c:v>H26(2014)</c:v>
                </c:pt>
                <c:pt idx="35">
                  <c:v>H27(2015)</c:v>
                </c:pt>
                <c:pt idx="36">
                  <c:v>H28(2016)</c:v>
                </c:pt>
                <c:pt idx="37">
                  <c:v>H29(2017)</c:v>
                </c:pt>
                <c:pt idx="38">
                  <c:v>H30(2018)</c:v>
                </c:pt>
              </c:strCache>
            </c:strRef>
          </c:cat>
          <c:val>
            <c:numRef>
              <c:f>火災!$B$5:$AN$5</c:f>
              <c:numCache>
                <c:formatCode>General</c:formatCode>
                <c:ptCount val="39"/>
                <c:pt idx="3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16-47CA-B588-09A0527F2E76}"/>
            </c:ext>
          </c:extLst>
        </c:ser>
        <c:ser>
          <c:idx val="2"/>
          <c:order val="2"/>
          <c:tx>
            <c:strRef>
              <c:f>火災!$A$6</c:f>
              <c:strCache>
                <c:ptCount val="1"/>
                <c:pt idx="0">
                  <c:v>車両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火災!$B$3:$AN$3</c:f>
              <c:strCache>
                <c:ptCount val="39"/>
                <c:pt idx="0">
                  <c:v>H8(1980)</c:v>
                </c:pt>
                <c:pt idx="1">
                  <c:v>H7(1981)</c:v>
                </c:pt>
                <c:pt idx="2">
                  <c:v>H6(1982)</c:v>
                </c:pt>
                <c:pt idx="3">
                  <c:v>H5(1983)</c:v>
                </c:pt>
                <c:pt idx="4">
                  <c:v>H4(1984)</c:v>
                </c:pt>
                <c:pt idx="5">
                  <c:v>H3(1985)</c:v>
                </c:pt>
                <c:pt idx="6">
                  <c:v>H2(1986)</c:v>
                </c:pt>
                <c:pt idx="7">
                  <c:v>H1(1987)</c:v>
                </c:pt>
                <c:pt idx="8">
                  <c:v>H0(1988)</c:v>
                </c:pt>
                <c:pt idx="9">
                  <c:v>H1(1989)</c:v>
                </c:pt>
                <c:pt idx="10">
                  <c:v>H2(1990)</c:v>
                </c:pt>
                <c:pt idx="11">
                  <c:v>H3(1991)</c:v>
                </c:pt>
                <c:pt idx="12">
                  <c:v>H4(1992)</c:v>
                </c:pt>
                <c:pt idx="13">
                  <c:v>H5(1993)</c:v>
                </c:pt>
                <c:pt idx="14">
                  <c:v>H6(1994)</c:v>
                </c:pt>
                <c:pt idx="15">
                  <c:v>H7(1995)</c:v>
                </c:pt>
                <c:pt idx="16">
                  <c:v>H8(1996)</c:v>
                </c:pt>
                <c:pt idx="17">
                  <c:v>H9(1997)</c:v>
                </c:pt>
                <c:pt idx="18">
                  <c:v>H10(1998)</c:v>
                </c:pt>
                <c:pt idx="19">
                  <c:v>H11(1999)</c:v>
                </c:pt>
                <c:pt idx="20">
                  <c:v>H12(2000)</c:v>
                </c:pt>
                <c:pt idx="21">
                  <c:v>H13(2001)</c:v>
                </c:pt>
                <c:pt idx="22">
                  <c:v>H14(2002)</c:v>
                </c:pt>
                <c:pt idx="23">
                  <c:v>H15(2003)</c:v>
                </c:pt>
                <c:pt idx="24">
                  <c:v>H16(2004)</c:v>
                </c:pt>
                <c:pt idx="25">
                  <c:v>H17(2005)</c:v>
                </c:pt>
                <c:pt idx="26">
                  <c:v>H18(2006)</c:v>
                </c:pt>
                <c:pt idx="27">
                  <c:v>H19(2007)</c:v>
                </c:pt>
                <c:pt idx="28">
                  <c:v>H20(2008)</c:v>
                </c:pt>
                <c:pt idx="29">
                  <c:v>H21(2009)</c:v>
                </c:pt>
                <c:pt idx="30">
                  <c:v>H22(2010)</c:v>
                </c:pt>
                <c:pt idx="31">
                  <c:v>H23(2011)</c:v>
                </c:pt>
                <c:pt idx="32">
                  <c:v>H24(2012)</c:v>
                </c:pt>
                <c:pt idx="33">
                  <c:v>H25(2013)</c:v>
                </c:pt>
                <c:pt idx="34">
                  <c:v>H26(2014)</c:v>
                </c:pt>
                <c:pt idx="35">
                  <c:v>H27(2015)</c:v>
                </c:pt>
                <c:pt idx="36">
                  <c:v>H28(2016)</c:v>
                </c:pt>
                <c:pt idx="37">
                  <c:v>H29(2017)</c:v>
                </c:pt>
                <c:pt idx="38">
                  <c:v>H30(2018)</c:v>
                </c:pt>
              </c:strCache>
            </c:strRef>
          </c:cat>
          <c:val>
            <c:numRef>
              <c:f>火災!$B$6:$AN$6</c:f>
              <c:numCache>
                <c:formatCode>General</c:formatCode>
                <c:ptCount val="39"/>
                <c:pt idx="30">
                  <c:v>2</c:v>
                </c:pt>
                <c:pt idx="35">
                  <c:v>1</c:v>
                </c:pt>
                <c:pt idx="36">
                  <c:v>1</c:v>
                </c:pt>
                <c:pt idx="3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16-47CA-B588-09A0527F2E76}"/>
            </c:ext>
          </c:extLst>
        </c:ser>
        <c:ser>
          <c:idx val="3"/>
          <c:order val="3"/>
          <c:tx>
            <c:strRef>
              <c:f>火災!$A$7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火災!$B$3:$AN$3</c:f>
              <c:strCache>
                <c:ptCount val="39"/>
                <c:pt idx="0">
                  <c:v>H8(1980)</c:v>
                </c:pt>
                <c:pt idx="1">
                  <c:v>H7(1981)</c:v>
                </c:pt>
                <c:pt idx="2">
                  <c:v>H6(1982)</c:v>
                </c:pt>
                <c:pt idx="3">
                  <c:v>H5(1983)</c:v>
                </c:pt>
                <c:pt idx="4">
                  <c:v>H4(1984)</c:v>
                </c:pt>
                <c:pt idx="5">
                  <c:v>H3(1985)</c:v>
                </c:pt>
                <c:pt idx="6">
                  <c:v>H2(1986)</c:v>
                </c:pt>
                <c:pt idx="7">
                  <c:v>H1(1987)</c:v>
                </c:pt>
                <c:pt idx="8">
                  <c:v>H0(1988)</c:v>
                </c:pt>
                <c:pt idx="9">
                  <c:v>H1(1989)</c:v>
                </c:pt>
                <c:pt idx="10">
                  <c:v>H2(1990)</c:v>
                </c:pt>
                <c:pt idx="11">
                  <c:v>H3(1991)</c:v>
                </c:pt>
                <c:pt idx="12">
                  <c:v>H4(1992)</c:v>
                </c:pt>
                <c:pt idx="13">
                  <c:v>H5(1993)</c:v>
                </c:pt>
                <c:pt idx="14">
                  <c:v>H6(1994)</c:v>
                </c:pt>
                <c:pt idx="15">
                  <c:v>H7(1995)</c:v>
                </c:pt>
                <c:pt idx="16">
                  <c:v>H8(1996)</c:v>
                </c:pt>
                <c:pt idx="17">
                  <c:v>H9(1997)</c:v>
                </c:pt>
                <c:pt idx="18">
                  <c:v>H10(1998)</c:v>
                </c:pt>
                <c:pt idx="19">
                  <c:v>H11(1999)</c:v>
                </c:pt>
                <c:pt idx="20">
                  <c:v>H12(2000)</c:v>
                </c:pt>
                <c:pt idx="21">
                  <c:v>H13(2001)</c:v>
                </c:pt>
                <c:pt idx="22">
                  <c:v>H14(2002)</c:v>
                </c:pt>
                <c:pt idx="23">
                  <c:v>H15(2003)</c:v>
                </c:pt>
                <c:pt idx="24">
                  <c:v>H16(2004)</c:v>
                </c:pt>
                <c:pt idx="25">
                  <c:v>H17(2005)</c:v>
                </c:pt>
                <c:pt idx="26">
                  <c:v>H18(2006)</c:v>
                </c:pt>
                <c:pt idx="27">
                  <c:v>H19(2007)</c:v>
                </c:pt>
                <c:pt idx="28">
                  <c:v>H20(2008)</c:v>
                </c:pt>
                <c:pt idx="29">
                  <c:v>H21(2009)</c:v>
                </c:pt>
                <c:pt idx="30">
                  <c:v>H22(2010)</c:v>
                </c:pt>
                <c:pt idx="31">
                  <c:v>H23(2011)</c:v>
                </c:pt>
                <c:pt idx="32">
                  <c:v>H24(2012)</c:v>
                </c:pt>
                <c:pt idx="33">
                  <c:v>H25(2013)</c:v>
                </c:pt>
                <c:pt idx="34">
                  <c:v>H26(2014)</c:v>
                </c:pt>
                <c:pt idx="35">
                  <c:v>H27(2015)</c:v>
                </c:pt>
                <c:pt idx="36">
                  <c:v>H28(2016)</c:v>
                </c:pt>
                <c:pt idx="37">
                  <c:v>H29(2017)</c:v>
                </c:pt>
                <c:pt idx="38">
                  <c:v>H30(2018)</c:v>
                </c:pt>
              </c:strCache>
            </c:strRef>
          </c:cat>
          <c:val>
            <c:numRef>
              <c:f>火災!$B$7:$AN$7</c:f>
              <c:numCache>
                <c:formatCode>General</c:formatCode>
                <c:ptCount val="39"/>
                <c:pt idx="30">
                  <c:v>1</c:v>
                </c:pt>
                <c:pt idx="31">
                  <c:v>3</c:v>
                </c:pt>
                <c:pt idx="34">
                  <c:v>1</c:v>
                </c:pt>
                <c:pt idx="37">
                  <c:v>2</c:v>
                </c:pt>
                <c:pt idx="3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16-47CA-B588-09A0527F2E76}"/>
            </c:ext>
          </c:extLst>
        </c:ser>
        <c:ser>
          <c:idx val="4"/>
          <c:order val="4"/>
          <c:tx>
            <c:strRef>
              <c:f>火災!$A$8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火災!$B$3:$AN$3</c:f>
              <c:strCache>
                <c:ptCount val="39"/>
                <c:pt idx="0">
                  <c:v>H8(1980)</c:v>
                </c:pt>
                <c:pt idx="1">
                  <c:v>H7(1981)</c:v>
                </c:pt>
                <c:pt idx="2">
                  <c:v>H6(1982)</c:v>
                </c:pt>
                <c:pt idx="3">
                  <c:v>H5(1983)</c:v>
                </c:pt>
                <c:pt idx="4">
                  <c:v>H4(1984)</c:v>
                </c:pt>
                <c:pt idx="5">
                  <c:v>H3(1985)</c:v>
                </c:pt>
                <c:pt idx="6">
                  <c:v>H2(1986)</c:v>
                </c:pt>
                <c:pt idx="7">
                  <c:v>H1(1987)</c:v>
                </c:pt>
                <c:pt idx="8">
                  <c:v>H0(1988)</c:v>
                </c:pt>
                <c:pt idx="9">
                  <c:v>H1(1989)</c:v>
                </c:pt>
                <c:pt idx="10">
                  <c:v>H2(1990)</c:v>
                </c:pt>
                <c:pt idx="11">
                  <c:v>H3(1991)</c:v>
                </c:pt>
                <c:pt idx="12">
                  <c:v>H4(1992)</c:v>
                </c:pt>
                <c:pt idx="13">
                  <c:v>H5(1993)</c:v>
                </c:pt>
                <c:pt idx="14">
                  <c:v>H6(1994)</c:v>
                </c:pt>
                <c:pt idx="15">
                  <c:v>H7(1995)</c:v>
                </c:pt>
                <c:pt idx="16">
                  <c:v>H8(1996)</c:v>
                </c:pt>
                <c:pt idx="17">
                  <c:v>H9(1997)</c:v>
                </c:pt>
                <c:pt idx="18">
                  <c:v>H10(1998)</c:v>
                </c:pt>
                <c:pt idx="19">
                  <c:v>H11(1999)</c:v>
                </c:pt>
                <c:pt idx="20">
                  <c:v>H12(2000)</c:v>
                </c:pt>
                <c:pt idx="21">
                  <c:v>H13(2001)</c:v>
                </c:pt>
                <c:pt idx="22">
                  <c:v>H14(2002)</c:v>
                </c:pt>
                <c:pt idx="23">
                  <c:v>H15(2003)</c:v>
                </c:pt>
                <c:pt idx="24">
                  <c:v>H16(2004)</c:v>
                </c:pt>
                <c:pt idx="25">
                  <c:v>H17(2005)</c:v>
                </c:pt>
                <c:pt idx="26">
                  <c:v>H18(2006)</c:v>
                </c:pt>
                <c:pt idx="27">
                  <c:v>H19(2007)</c:v>
                </c:pt>
                <c:pt idx="28">
                  <c:v>H20(2008)</c:v>
                </c:pt>
                <c:pt idx="29">
                  <c:v>H21(2009)</c:v>
                </c:pt>
                <c:pt idx="30">
                  <c:v>H22(2010)</c:v>
                </c:pt>
                <c:pt idx="31">
                  <c:v>H23(2011)</c:v>
                </c:pt>
                <c:pt idx="32">
                  <c:v>H24(2012)</c:v>
                </c:pt>
                <c:pt idx="33">
                  <c:v>H25(2013)</c:v>
                </c:pt>
                <c:pt idx="34">
                  <c:v>H26(2014)</c:v>
                </c:pt>
                <c:pt idx="35">
                  <c:v>H27(2015)</c:v>
                </c:pt>
                <c:pt idx="36">
                  <c:v>H28(2016)</c:v>
                </c:pt>
                <c:pt idx="37">
                  <c:v>H29(2017)</c:v>
                </c:pt>
                <c:pt idx="38">
                  <c:v>H30(2018)</c:v>
                </c:pt>
              </c:strCache>
            </c:strRef>
          </c:cat>
          <c:val>
            <c:numRef>
              <c:f>火災!$B$8:$AN$8</c:f>
              <c:numCache>
                <c:formatCode>General</c:formatCode>
                <c:ptCount val="39"/>
                <c:pt idx="30">
                  <c:v>4</c:v>
                </c:pt>
                <c:pt idx="31">
                  <c:v>7</c:v>
                </c:pt>
                <c:pt idx="32">
                  <c:v>3</c:v>
                </c:pt>
                <c:pt idx="33">
                  <c:v>3</c:v>
                </c:pt>
                <c:pt idx="34">
                  <c:v>2</c:v>
                </c:pt>
                <c:pt idx="35">
                  <c:v>3</c:v>
                </c:pt>
                <c:pt idx="36">
                  <c:v>2</c:v>
                </c:pt>
                <c:pt idx="37">
                  <c:v>4</c:v>
                </c:pt>
                <c:pt idx="3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216-47CA-B588-09A0527F2E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5692527"/>
        <c:axId val="745694191"/>
      </c:barChart>
      <c:catAx>
        <c:axId val="745692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745694191"/>
        <c:crosses val="autoZero"/>
        <c:auto val="1"/>
        <c:lblAlgn val="ctr"/>
        <c:lblOffset val="100"/>
        <c:noMultiLvlLbl val="0"/>
      </c:catAx>
      <c:valAx>
        <c:axId val="745694191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7456925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火災・救急!$A$31</c:f>
              <c:strCache>
                <c:ptCount val="1"/>
                <c:pt idx="0">
                  <c:v>搬送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火災・救急!$B$29:$H$30</c:f>
              <c:multiLvlStrCache>
                <c:ptCount val="7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2018</c:v>
                  </c:pt>
                </c:lvl>
                <c:lvl>
                  <c:pt idx="0">
                    <c:v>H24</c:v>
                  </c:pt>
                  <c:pt idx="1">
                    <c:v>H25</c:v>
                  </c:pt>
                  <c:pt idx="2">
                    <c:v>H26</c:v>
                  </c:pt>
                  <c:pt idx="3">
                    <c:v>H27</c:v>
                  </c:pt>
                  <c:pt idx="4">
                    <c:v>H28</c:v>
                  </c:pt>
                  <c:pt idx="5">
                    <c:v>H29</c:v>
                  </c:pt>
                  <c:pt idx="6">
                    <c:v>H30</c:v>
                  </c:pt>
                </c:lvl>
              </c:multiLvlStrCache>
            </c:multiLvlStrRef>
          </c:cat>
          <c:val>
            <c:numRef>
              <c:f>火災・救急!$B$31:$H$31</c:f>
              <c:numCache>
                <c:formatCode>#,##0_);[Red]\(#,##0\)</c:formatCode>
                <c:ptCount val="7"/>
                <c:pt idx="0">
                  <c:v>338</c:v>
                </c:pt>
                <c:pt idx="1">
                  <c:v>347</c:v>
                </c:pt>
                <c:pt idx="2">
                  <c:v>294</c:v>
                </c:pt>
                <c:pt idx="3">
                  <c:v>345</c:v>
                </c:pt>
                <c:pt idx="4">
                  <c:v>326</c:v>
                </c:pt>
                <c:pt idx="5">
                  <c:v>372</c:v>
                </c:pt>
                <c:pt idx="6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FC-4D3E-9A2A-64ACC71887E1}"/>
            </c:ext>
          </c:extLst>
        </c:ser>
        <c:ser>
          <c:idx val="1"/>
          <c:order val="1"/>
          <c:tx>
            <c:strRef>
              <c:f>火災・救急!$A$32</c:f>
              <c:strCache>
                <c:ptCount val="1"/>
                <c:pt idx="0">
                  <c:v>不搬送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火災・救急!$B$29:$H$30</c:f>
              <c:multiLvlStrCache>
                <c:ptCount val="7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2018</c:v>
                  </c:pt>
                </c:lvl>
                <c:lvl>
                  <c:pt idx="0">
                    <c:v>H24</c:v>
                  </c:pt>
                  <c:pt idx="1">
                    <c:v>H25</c:v>
                  </c:pt>
                  <c:pt idx="2">
                    <c:v>H26</c:v>
                  </c:pt>
                  <c:pt idx="3">
                    <c:v>H27</c:v>
                  </c:pt>
                  <c:pt idx="4">
                    <c:v>H28</c:v>
                  </c:pt>
                  <c:pt idx="5">
                    <c:v>H29</c:v>
                  </c:pt>
                  <c:pt idx="6">
                    <c:v>H30</c:v>
                  </c:pt>
                </c:lvl>
              </c:multiLvlStrCache>
            </c:multiLvlStrRef>
          </c:cat>
          <c:val>
            <c:numRef>
              <c:f>火災・救急!$B$32:$H$32</c:f>
              <c:numCache>
                <c:formatCode>#,##0_);[Red]\(#,##0\)</c:formatCode>
                <c:ptCount val="7"/>
                <c:pt idx="0">
                  <c:v>15</c:v>
                </c:pt>
                <c:pt idx="1">
                  <c:v>16</c:v>
                </c:pt>
                <c:pt idx="2">
                  <c:v>14</c:v>
                </c:pt>
                <c:pt idx="3">
                  <c:v>20</c:v>
                </c:pt>
                <c:pt idx="4">
                  <c:v>21</c:v>
                </c:pt>
                <c:pt idx="5">
                  <c:v>33</c:v>
                </c:pt>
                <c:pt idx="6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FC-4D3E-9A2A-64ACC71887E1}"/>
            </c:ext>
          </c:extLst>
        </c:ser>
        <c:ser>
          <c:idx val="2"/>
          <c:order val="2"/>
          <c:tx>
            <c:strRef>
              <c:f>火災・救急!$A$33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火災・救急!$B$29:$H$30</c:f>
              <c:multiLvlStrCache>
                <c:ptCount val="7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2018</c:v>
                  </c:pt>
                </c:lvl>
                <c:lvl>
                  <c:pt idx="0">
                    <c:v>H24</c:v>
                  </c:pt>
                  <c:pt idx="1">
                    <c:v>H25</c:v>
                  </c:pt>
                  <c:pt idx="2">
                    <c:v>H26</c:v>
                  </c:pt>
                  <c:pt idx="3">
                    <c:v>H27</c:v>
                  </c:pt>
                  <c:pt idx="4">
                    <c:v>H28</c:v>
                  </c:pt>
                  <c:pt idx="5">
                    <c:v>H29</c:v>
                  </c:pt>
                  <c:pt idx="6">
                    <c:v>H30</c:v>
                  </c:pt>
                </c:lvl>
              </c:multiLvlStrCache>
            </c:multiLvlStrRef>
          </c:cat>
          <c:val>
            <c:numRef>
              <c:f>火災・救急!$B$33:$H$33</c:f>
              <c:numCache>
                <c:formatCode>#,##0_);[Red]\(#,##0\)</c:formatCode>
                <c:ptCount val="7"/>
                <c:pt idx="0">
                  <c:v>353</c:v>
                </c:pt>
                <c:pt idx="1">
                  <c:v>363</c:v>
                </c:pt>
                <c:pt idx="2">
                  <c:v>308</c:v>
                </c:pt>
                <c:pt idx="3">
                  <c:v>365</c:v>
                </c:pt>
                <c:pt idx="4">
                  <c:v>347</c:v>
                </c:pt>
                <c:pt idx="5">
                  <c:v>405</c:v>
                </c:pt>
                <c:pt idx="6">
                  <c:v>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FC-4D3E-9A2A-64ACC71887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95957056"/>
        <c:axId val="1695934176"/>
      </c:barChart>
      <c:lineChart>
        <c:grouping val="standard"/>
        <c:varyColors val="0"/>
        <c:ser>
          <c:idx val="3"/>
          <c:order val="3"/>
          <c:tx>
            <c:strRef>
              <c:f>火災・救急!$A$34</c:f>
              <c:strCache>
                <c:ptCount val="1"/>
                <c:pt idx="0">
                  <c:v>搬送人員</c:v>
                </c:pt>
              </c:strCache>
            </c:strRef>
          </c:tx>
          <c:spPr>
            <a:ln w="63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5000"/>
                </a:schemeClr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火災・救急!$B$29:$H$30</c:f>
              <c:multiLvlStrCache>
                <c:ptCount val="7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2018</c:v>
                  </c:pt>
                </c:lvl>
                <c:lvl>
                  <c:pt idx="0">
                    <c:v>H24</c:v>
                  </c:pt>
                  <c:pt idx="1">
                    <c:v>H25</c:v>
                  </c:pt>
                  <c:pt idx="2">
                    <c:v>H26</c:v>
                  </c:pt>
                  <c:pt idx="3">
                    <c:v>H27</c:v>
                  </c:pt>
                  <c:pt idx="4">
                    <c:v>H28</c:v>
                  </c:pt>
                  <c:pt idx="5">
                    <c:v>H29</c:v>
                  </c:pt>
                  <c:pt idx="6">
                    <c:v>H30</c:v>
                  </c:pt>
                </c:lvl>
              </c:multiLvlStrCache>
            </c:multiLvlStrRef>
          </c:cat>
          <c:val>
            <c:numRef>
              <c:f>火災・救急!$B$34:$H$34</c:f>
              <c:numCache>
                <c:formatCode>#,##0_);[Red]\(#,##0\)</c:formatCode>
                <c:ptCount val="7"/>
                <c:pt idx="0">
                  <c:v>346</c:v>
                </c:pt>
                <c:pt idx="1">
                  <c:v>358</c:v>
                </c:pt>
                <c:pt idx="2">
                  <c:v>300</c:v>
                </c:pt>
                <c:pt idx="3">
                  <c:v>359</c:v>
                </c:pt>
                <c:pt idx="4">
                  <c:v>316</c:v>
                </c:pt>
                <c:pt idx="5">
                  <c:v>380</c:v>
                </c:pt>
                <c:pt idx="6">
                  <c:v>336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5FC-4D3E-9A2A-64ACC71887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4858816"/>
        <c:axId val="1794855072"/>
      </c:lineChart>
      <c:catAx>
        <c:axId val="169595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95934176"/>
        <c:crosses val="autoZero"/>
        <c:auto val="1"/>
        <c:lblAlgn val="ctr"/>
        <c:lblOffset val="100"/>
        <c:noMultiLvlLbl val="0"/>
      </c:catAx>
      <c:valAx>
        <c:axId val="1695934176"/>
        <c:scaling>
          <c:orientation val="minMax"/>
          <c:max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95957056"/>
        <c:crosses val="autoZero"/>
        <c:crossBetween val="between"/>
      </c:valAx>
      <c:valAx>
        <c:axId val="1794855072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94858816"/>
        <c:crosses val="max"/>
        <c:crossBetween val="between"/>
      </c:valAx>
      <c:catAx>
        <c:axId val="1794858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948550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 w="0"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年齢構成!$A$3</c:f>
              <c:strCache>
                <c:ptCount val="1"/>
                <c:pt idx="0">
                  <c:v>年少</c:v>
                </c:pt>
              </c:strCache>
            </c:strRef>
          </c:tx>
          <c:spPr>
            <a:solidFill>
              <a:srgbClr val="CCFF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年齢構成!$B$1:$O$2</c:f>
              <c:multiLvlStrCache>
                <c:ptCount val="14"/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  <c:pt idx="8">
                    <c:v>R2</c:v>
                  </c:pt>
                  <c:pt idx="9">
                    <c:v>R7</c:v>
                  </c:pt>
                  <c:pt idx="10">
                    <c:v>R12</c:v>
                  </c:pt>
                  <c:pt idx="11">
                    <c:v>R17</c:v>
                  </c:pt>
                  <c:pt idx="12">
                    <c:v>R22</c:v>
                  </c:pt>
                  <c:pt idx="13">
                    <c:v>R27</c:v>
                  </c:pt>
                </c:lvl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  <c:pt idx="8">
                    <c:v>2020</c:v>
                  </c:pt>
                  <c:pt idx="9">
                    <c:v>2025</c:v>
                  </c:pt>
                  <c:pt idx="10">
                    <c:v>2030</c:v>
                  </c:pt>
                  <c:pt idx="11">
                    <c:v>2035</c:v>
                  </c:pt>
                  <c:pt idx="12">
                    <c:v>2040</c:v>
                  </c:pt>
                  <c:pt idx="13">
                    <c:v>2045</c:v>
                  </c:pt>
                </c:lvl>
              </c:multiLvlStrCache>
            </c:multiLvlStrRef>
          </c:cat>
          <c:val>
            <c:numRef>
              <c:f>年齢構成!$B$3:$O$3</c:f>
              <c:numCache>
                <c:formatCode>#,##0_);[Red]\(#,##0\)</c:formatCode>
                <c:ptCount val="14"/>
                <c:pt idx="0">
                  <c:v>1822</c:v>
                </c:pt>
                <c:pt idx="1">
                  <c:v>1546</c:v>
                </c:pt>
                <c:pt idx="2">
                  <c:v>1314</c:v>
                </c:pt>
                <c:pt idx="3">
                  <c:v>1120</c:v>
                </c:pt>
                <c:pt idx="4">
                  <c:v>880</c:v>
                </c:pt>
                <c:pt idx="5">
                  <c:v>690</c:v>
                </c:pt>
                <c:pt idx="6">
                  <c:v>572</c:v>
                </c:pt>
                <c:pt idx="7">
                  <c:v>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86-463B-97FF-EB3A6A6531BD}"/>
            </c:ext>
          </c:extLst>
        </c:ser>
        <c:ser>
          <c:idx val="1"/>
          <c:order val="1"/>
          <c:tx>
            <c:strRef>
              <c:f>年齢構成!$A$4</c:f>
              <c:strCache>
                <c:ptCount val="1"/>
                <c:pt idx="0">
                  <c:v>生産年齢</c:v>
                </c:pt>
              </c:strCache>
            </c:strRef>
          </c:tx>
          <c:spPr>
            <a:solidFill>
              <a:srgbClr val="CCEC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年齢構成!$B$1:$O$2</c:f>
              <c:multiLvlStrCache>
                <c:ptCount val="14"/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  <c:pt idx="8">
                    <c:v>R2</c:v>
                  </c:pt>
                  <c:pt idx="9">
                    <c:v>R7</c:v>
                  </c:pt>
                  <c:pt idx="10">
                    <c:v>R12</c:v>
                  </c:pt>
                  <c:pt idx="11">
                    <c:v>R17</c:v>
                  </c:pt>
                  <c:pt idx="12">
                    <c:v>R22</c:v>
                  </c:pt>
                  <c:pt idx="13">
                    <c:v>R27</c:v>
                  </c:pt>
                </c:lvl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  <c:pt idx="8">
                    <c:v>2020</c:v>
                  </c:pt>
                  <c:pt idx="9">
                    <c:v>2025</c:v>
                  </c:pt>
                  <c:pt idx="10">
                    <c:v>2030</c:v>
                  </c:pt>
                  <c:pt idx="11">
                    <c:v>2035</c:v>
                  </c:pt>
                  <c:pt idx="12">
                    <c:v>2040</c:v>
                  </c:pt>
                  <c:pt idx="13">
                    <c:v>2045</c:v>
                  </c:pt>
                </c:lvl>
              </c:multiLvlStrCache>
            </c:multiLvlStrRef>
          </c:cat>
          <c:val>
            <c:numRef>
              <c:f>年齢構成!$B$4:$O$4</c:f>
              <c:numCache>
                <c:formatCode>#,##0_);[Red]\(#,##0\)</c:formatCode>
                <c:ptCount val="14"/>
                <c:pt idx="0">
                  <c:v>5844</c:v>
                </c:pt>
                <c:pt idx="1">
                  <c:v>5566</c:v>
                </c:pt>
                <c:pt idx="2">
                  <c:v>5097</c:v>
                </c:pt>
                <c:pt idx="3">
                  <c:v>4508</c:v>
                </c:pt>
                <c:pt idx="4">
                  <c:v>4015</c:v>
                </c:pt>
                <c:pt idx="5">
                  <c:v>3661</c:v>
                </c:pt>
                <c:pt idx="6">
                  <c:v>3220</c:v>
                </c:pt>
                <c:pt idx="7">
                  <c:v>2871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86-463B-97FF-EB3A6A6531BD}"/>
            </c:ext>
          </c:extLst>
        </c:ser>
        <c:ser>
          <c:idx val="2"/>
          <c:order val="2"/>
          <c:tx>
            <c:strRef>
              <c:f>年齢構成!$A$5</c:f>
              <c:strCache>
                <c:ptCount val="1"/>
                <c:pt idx="0">
                  <c:v>老年</c:v>
                </c:pt>
              </c:strCache>
            </c:strRef>
          </c:tx>
          <c:spPr>
            <a:solidFill>
              <a:srgbClr val="FFCC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年齢構成!$B$1:$O$2</c:f>
              <c:multiLvlStrCache>
                <c:ptCount val="14"/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  <c:pt idx="8">
                    <c:v>R2</c:v>
                  </c:pt>
                  <c:pt idx="9">
                    <c:v>R7</c:v>
                  </c:pt>
                  <c:pt idx="10">
                    <c:v>R12</c:v>
                  </c:pt>
                  <c:pt idx="11">
                    <c:v>R17</c:v>
                  </c:pt>
                  <c:pt idx="12">
                    <c:v>R22</c:v>
                  </c:pt>
                  <c:pt idx="13">
                    <c:v>R27</c:v>
                  </c:pt>
                </c:lvl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  <c:pt idx="8">
                    <c:v>2020</c:v>
                  </c:pt>
                  <c:pt idx="9">
                    <c:v>2025</c:v>
                  </c:pt>
                  <c:pt idx="10">
                    <c:v>2030</c:v>
                  </c:pt>
                  <c:pt idx="11">
                    <c:v>2035</c:v>
                  </c:pt>
                  <c:pt idx="12">
                    <c:v>2040</c:v>
                  </c:pt>
                  <c:pt idx="13">
                    <c:v>2045</c:v>
                  </c:pt>
                </c:lvl>
              </c:multiLvlStrCache>
            </c:multiLvlStrRef>
          </c:cat>
          <c:val>
            <c:numRef>
              <c:f>年齢構成!$B$5:$O$5</c:f>
              <c:numCache>
                <c:formatCode>#,##0_);[Red]\(#,##0\)</c:formatCode>
                <c:ptCount val="14"/>
                <c:pt idx="0">
                  <c:v>1370</c:v>
                </c:pt>
                <c:pt idx="1">
                  <c:v>1590</c:v>
                </c:pt>
                <c:pt idx="2">
                  <c:v>1813</c:v>
                </c:pt>
                <c:pt idx="3">
                  <c:v>2155</c:v>
                </c:pt>
                <c:pt idx="4">
                  <c:v>2410</c:v>
                </c:pt>
                <c:pt idx="5">
                  <c:v>2497</c:v>
                </c:pt>
                <c:pt idx="6">
                  <c:v>2398</c:v>
                </c:pt>
                <c:pt idx="7">
                  <c:v>2365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86-463B-97FF-EB3A6A6531BD}"/>
            </c:ext>
          </c:extLst>
        </c:ser>
        <c:ser>
          <c:idx val="3"/>
          <c:order val="3"/>
          <c:tx>
            <c:strRef>
              <c:f>年齢構成!$A$6</c:f>
              <c:strCache>
                <c:ptCount val="1"/>
                <c:pt idx="0">
                  <c:v>推計年少</c:v>
                </c:pt>
              </c:strCache>
            </c:strRef>
          </c:tx>
          <c:spPr>
            <a:solidFill>
              <a:srgbClr val="CCFF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年齢構成!$B$1:$O$2</c:f>
              <c:multiLvlStrCache>
                <c:ptCount val="14"/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  <c:pt idx="8">
                    <c:v>R2</c:v>
                  </c:pt>
                  <c:pt idx="9">
                    <c:v>R7</c:v>
                  </c:pt>
                  <c:pt idx="10">
                    <c:v>R12</c:v>
                  </c:pt>
                  <c:pt idx="11">
                    <c:v>R17</c:v>
                  </c:pt>
                  <c:pt idx="12">
                    <c:v>R22</c:v>
                  </c:pt>
                  <c:pt idx="13">
                    <c:v>R27</c:v>
                  </c:pt>
                </c:lvl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  <c:pt idx="8">
                    <c:v>2020</c:v>
                  </c:pt>
                  <c:pt idx="9">
                    <c:v>2025</c:v>
                  </c:pt>
                  <c:pt idx="10">
                    <c:v>2030</c:v>
                  </c:pt>
                  <c:pt idx="11">
                    <c:v>2035</c:v>
                  </c:pt>
                  <c:pt idx="12">
                    <c:v>2040</c:v>
                  </c:pt>
                  <c:pt idx="13">
                    <c:v>2045</c:v>
                  </c:pt>
                </c:lvl>
              </c:multiLvlStrCache>
            </c:multiLvlStrRef>
          </c:cat>
          <c:val>
            <c:numRef>
              <c:f>年齢構成!$B$6:$O$6</c:f>
              <c:numCache>
                <c:formatCode>General</c:formatCode>
                <c:ptCount val="14"/>
                <c:pt idx="8" formatCode="#,##0_);[Red]\(#,##0\)">
                  <c:v>395</c:v>
                </c:pt>
                <c:pt idx="9" formatCode="#,##0_);[Red]\(#,##0\)">
                  <c:v>307</c:v>
                </c:pt>
                <c:pt idx="10" formatCode="#,##0_);[Red]\(#,##0\)">
                  <c:v>256</c:v>
                </c:pt>
                <c:pt idx="11" formatCode="#,##0_);[Red]\(#,##0\)">
                  <c:v>209</c:v>
                </c:pt>
                <c:pt idx="12" formatCode="#,##0_);[Red]\(#,##0\)">
                  <c:v>165</c:v>
                </c:pt>
                <c:pt idx="13" formatCode="#,##0_);[Red]\(#,##0\)">
                  <c:v>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86-463B-97FF-EB3A6A6531BD}"/>
            </c:ext>
          </c:extLst>
        </c:ser>
        <c:ser>
          <c:idx val="4"/>
          <c:order val="4"/>
          <c:tx>
            <c:strRef>
              <c:f>年齢構成!$A$7</c:f>
              <c:strCache>
                <c:ptCount val="1"/>
                <c:pt idx="0">
                  <c:v>推計生産年齢</c:v>
                </c:pt>
              </c:strCache>
            </c:strRef>
          </c:tx>
          <c:spPr>
            <a:solidFill>
              <a:srgbClr val="CCEC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年齢構成!$B$1:$O$2</c:f>
              <c:multiLvlStrCache>
                <c:ptCount val="14"/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  <c:pt idx="8">
                    <c:v>R2</c:v>
                  </c:pt>
                  <c:pt idx="9">
                    <c:v>R7</c:v>
                  </c:pt>
                  <c:pt idx="10">
                    <c:v>R12</c:v>
                  </c:pt>
                  <c:pt idx="11">
                    <c:v>R17</c:v>
                  </c:pt>
                  <c:pt idx="12">
                    <c:v>R22</c:v>
                  </c:pt>
                  <c:pt idx="13">
                    <c:v>R27</c:v>
                  </c:pt>
                </c:lvl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  <c:pt idx="8">
                    <c:v>2020</c:v>
                  </c:pt>
                  <c:pt idx="9">
                    <c:v>2025</c:v>
                  </c:pt>
                  <c:pt idx="10">
                    <c:v>2030</c:v>
                  </c:pt>
                  <c:pt idx="11">
                    <c:v>2035</c:v>
                  </c:pt>
                  <c:pt idx="12">
                    <c:v>2040</c:v>
                  </c:pt>
                  <c:pt idx="13">
                    <c:v>2045</c:v>
                  </c:pt>
                </c:lvl>
              </c:multiLvlStrCache>
            </c:multiLvlStrRef>
          </c:cat>
          <c:val>
            <c:numRef>
              <c:f>年齢構成!$B$7:$O$7</c:f>
              <c:numCache>
                <c:formatCode>General</c:formatCode>
                <c:ptCount val="14"/>
                <c:pt idx="8" formatCode="#,##0_);[Red]\(#,##0\)">
                  <c:v>2463</c:v>
                </c:pt>
                <c:pt idx="9" formatCode="#,##0_);[Red]\(#,##0\)">
                  <c:v>2105</c:v>
                </c:pt>
                <c:pt idx="10" formatCode="#,##0_);[Red]\(#,##0\)">
                  <c:v>1785</c:v>
                </c:pt>
                <c:pt idx="11" formatCode="#,##0_);[Red]\(#,##0\)">
                  <c:v>1528</c:v>
                </c:pt>
                <c:pt idx="12" formatCode="#,##0_);[Red]\(#,##0\)">
                  <c:v>1276</c:v>
                </c:pt>
                <c:pt idx="13" formatCode="#,##0_);[Red]\(#,##0\)">
                  <c:v>1054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86-463B-97FF-EB3A6A6531BD}"/>
            </c:ext>
          </c:extLst>
        </c:ser>
        <c:ser>
          <c:idx val="5"/>
          <c:order val="5"/>
          <c:tx>
            <c:strRef>
              <c:f>年齢構成!$A$8</c:f>
              <c:strCache>
                <c:ptCount val="1"/>
                <c:pt idx="0">
                  <c:v>推計老年</c:v>
                </c:pt>
              </c:strCache>
            </c:strRef>
          </c:tx>
          <c:spPr>
            <a:solidFill>
              <a:srgbClr val="FFCC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年齢構成!$B$1:$O$2</c:f>
              <c:multiLvlStrCache>
                <c:ptCount val="14"/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  <c:pt idx="8">
                    <c:v>R2</c:v>
                  </c:pt>
                  <c:pt idx="9">
                    <c:v>R7</c:v>
                  </c:pt>
                  <c:pt idx="10">
                    <c:v>R12</c:v>
                  </c:pt>
                  <c:pt idx="11">
                    <c:v>R17</c:v>
                  </c:pt>
                  <c:pt idx="12">
                    <c:v>R22</c:v>
                  </c:pt>
                  <c:pt idx="13">
                    <c:v>R27</c:v>
                  </c:pt>
                </c:lvl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  <c:pt idx="8">
                    <c:v>2020</c:v>
                  </c:pt>
                  <c:pt idx="9">
                    <c:v>2025</c:v>
                  </c:pt>
                  <c:pt idx="10">
                    <c:v>2030</c:v>
                  </c:pt>
                  <c:pt idx="11">
                    <c:v>2035</c:v>
                  </c:pt>
                  <c:pt idx="12">
                    <c:v>2040</c:v>
                  </c:pt>
                  <c:pt idx="13">
                    <c:v>2045</c:v>
                  </c:pt>
                </c:lvl>
              </c:multiLvlStrCache>
            </c:multiLvlStrRef>
          </c:cat>
          <c:val>
            <c:numRef>
              <c:f>年齢構成!$B$8:$O$8</c:f>
              <c:numCache>
                <c:formatCode>General</c:formatCode>
                <c:ptCount val="14"/>
                <c:pt idx="8" formatCode="#,##0_);[Red]\(#,##0\)">
                  <c:v>2275</c:v>
                </c:pt>
                <c:pt idx="9" formatCode="#,##0_);[Red]\(#,##0\)">
                  <c:v>2157</c:v>
                </c:pt>
                <c:pt idx="10" formatCode="#,##0_);[Red]\(#,##0\)">
                  <c:v>2016</c:v>
                </c:pt>
                <c:pt idx="11" formatCode="#,##0_);[Red]\(#,##0\)">
                  <c:v>1857</c:v>
                </c:pt>
                <c:pt idx="12" formatCode="#,##0_);[Red]\(#,##0\)">
                  <c:v>1712</c:v>
                </c:pt>
                <c:pt idx="13" formatCode="#,##0_);[Red]\(#,##0\)">
                  <c:v>1549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D86-463B-97FF-EB3A6A6531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368834288"/>
        <c:axId val="1368834704"/>
      </c:barChart>
      <c:lineChart>
        <c:grouping val="standard"/>
        <c:varyColors val="0"/>
        <c:ser>
          <c:idx val="6"/>
          <c:order val="6"/>
          <c:tx>
            <c:strRef>
              <c:f>年齢構成!$A$9</c:f>
              <c:strCache>
                <c:ptCount val="1"/>
                <c:pt idx="0">
                  <c:v>年少割合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D86-463B-97FF-EB3A6A6531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B050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年齢構成!$B$1:$O$2</c:f>
              <c:multiLvlStrCache>
                <c:ptCount val="14"/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  <c:pt idx="8">
                    <c:v>R2</c:v>
                  </c:pt>
                  <c:pt idx="9">
                    <c:v>R7</c:v>
                  </c:pt>
                  <c:pt idx="10">
                    <c:v>R12</c:v>
                  </c:pt>
                  <c:pt idx="11">
                    <c:v>R17</c:v>
                  </c:pt>
                  <c:pt idx="12">
                    <c:v>R22</c:v>
                  </c:pt>
                  <c:pt idx="13">
                    <c:v>R27</c:v>
                  </c:pt>
                </c:lvl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  <c:pt idx="8">
                    <c:v>2020</c:v>
                  </c:pt>
                  <c:pt idx="9">
                    <c:v>2025</c:v>
                  </c:pt>
                  <c:pt idx="10">
                    <c:v>2030</c:v>
                  </c:pt>
                  <c:pt idx="11">
                    <c:v>2035</c:v>
                  </c:pt>
                  <c:pt idx="12">
                    <c:v>2040</c:v>
                  </c:pt>
                  <c:pt idx="13">
                    <c:v>2045</c:v>
                  </c:pt>
                </c:lvl>
              </c:multiLvlStrCache>
            </c:multiLvlStrRef>
          </c:cat>
          <c:val>
            <c:numRef>
              <c:f>年齢構成!$B$9:$O$9</c:f>
              <c:numCache>
                <c:formatCode>0.0%</c:formatCode>
                <c:ptCount val="14"/>
                <c:pt idx="0">
                  <c:v>0.20163789287295264</c:v>
                </c:pt>
                <c:pt idx="1">
                  <c:v>0.17766030797517812</c:v>
                </c:pt>
                <c:pt idx="2">
                  <c:v>0.15977626459143968</c:v>
                </c:pt>
                <c:pt idx="3">
                  <c:v>0.14390337915970705</c:v>
                </c:pt>
                <c:pt idx="4">
                  <c:v>0.12046543463381246</c:v>
                </c:pt>
                <c:pt idx="5">
                  <c:v>0.10075934579439252</c:v>
                </c:pt>
                <c:pt idx="6">
                  <c:v>9.2407108239095315E-2</c:v>
                </c:pt>
                <c:pt idx="7">
                  <c:v>8.4295208114725434E-2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D86-463B-97FF-EB3A6A6531BD}"/>
            </c:ext>
          </c:extLst>
        </c:ser>
        <c:ser>
          <c:idx val="7"/>
          <c:order val="7"/>
          <c:tx>
            <c:strRef>
              <c:f>年齢構成!$A$10</c:f>
              <c:strCache>
                <c:ptCount val="1"/>
                <c:pt idx="0">
                  <c:v>生産年齢割合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D86-463B-97FF-EB3A6A6531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70C0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年齢構成!$B$1:$O$2</c:f>
              <c:multiLvlStrCache>
                <c:ptCount val="14"/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  <c:pt idx="8">
                    <c:v>R2</c:v>
                  </c:pt>
                  <c:pt idx="9">
                    <c:v>R7</c:v>
                  </c:pt>
                  <c:pt idx="10">
                    <c:v>R12</c:v>
                  </c:pt>
                  <c:pt idx="11">
                    <c:v>R17</c:v>
                  </c:pt>
                  <c:pt idx="12">
                    <c:v>R22</c:v>
                  </c:pt>
                  <c:pt idx="13">
                    <c:v>R27</c:v>
                  </c:pt>
                </c:lvl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  <c:pt idx="8">
                    <c:v>2020</c:v>
                  </c:pt>
                  <c:pt idx="9">
                    <c:v>2025</c:v>
                  </c:pt>
                  <c:pt idx="10">
                    <c:v>2030</c:v>
                  </c:pt>
                  <c:pt idx="11">
                    <c:v>2035</c:v>
                  </c:pt>
                  <c:pt idx="12">
                    <c:v>2040</c:v>
                  </c:pt>
                  <c:pt idx="13">
                    <c:v>2045</c:v>
                  </c:pt>
                </c:lvl>
              </c:multiLvlStrCache>
            </c:multiLvlStrRef>
          </c:cat>
          <c:val>
            <c:numRef>
              <c:f>年齢構成!$B$10:$O$10</c:f>
              <c:numCache>
                <c:formatCode>0.0%</c:formatCode>
                <c:ptCount val="14"/>
                <c:pt idx="0">
                  <c:v>0.64674634794156705</c:v>
                </c:pt>
                <c:pt idx="1">
                  <c:v>0.63962307515513672</c:v>
                </c:pt>
                <c:pt idx="2">
                  <c:v>0.61977140077821014</c:v>
                </c:pt>
                <c:pt idx="3">
                  <c:v>0.57921110111782093</c:v>
                </c:pt>
                <c:pt idx="4">
                  <c:v>0.54962354551676929</c:v>
                </c:pt>
                <c:pt idx="5">
                  <c:v>0.53460864485981308</c:v>
                </c:pt>
                <c:pt idx="6">
                  <c:v>0.52019386106623589</c:v>
                </c:pt>
                <c:pt idx="7">
                  <c:v>0.50209863588667369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9D86-463B-97FF-EB3A6A6531BD}"/>
            </c:ext>
          </c:extLst>
        </c:ser>
        <c:ser>
          <c:idx val="8"/>
          <c:order val="8"/>
          <c:tx>
            <c:strRef>
              <c:f>年齢構成!$A$11</c:f>
              <c:strCache>
                <c:ptCount val="1"/>
                <c:pt idx="0">
                  <c:v>老年割合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D86-463B-97FF-EB3A6A6531B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D86-463B-97FF-EB3A6A6531B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D86-463B-97FF-EB3A6A6531B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D86-463B-97FF-EB3A6A6531B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D86-463B-97FF-EB3A6A6531B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D86-463B-97FF-EB3A6A6531B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D86-463B-97FF-EB3A6A6531BD}"/>
                </c:ext>
              </c:extLst>
            </c:dLbl>
            <c:dLbl>
              <c:idx val="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D86-463B-97FF-EB3A6A6531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FF0000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年齢構成!$B$1:$O$2</c:f>
              <c:multiLvlStrCache>
                <c:ptCount val="14"/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  <c:pt idx="8">
                    <c:v>R2</c:v>
                  </c:pt>
                  <c:pt idx="9">
                    <c:v>R7</c:v>
                  </c:pt>
                  <c:pt idx="10">
                    <c:v>R12</c:v>
                  </c:pt>
                  <c:pt idx="11">
                    <c:v>R17</c:v>
                  </c:pt>
                  <c:pt idx="12">
                    <c:v>R22</c:v>
                  </c:pt>
                  <c:pt idx="13">
                    <c:v>R27</c:v>
                  </c:pt>
                </c:lvl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  <c:pt idx="8">
                    <c:v>2020</c:v>
                  </c:pt>
                  <c:pt idx="9">
                    <c:v>2025</c:v>
                  </c:pt>
                  <c:pt idx="10">
                    <c:v>2030</c:v>
                  </c:pt>
                  <c:pt idx="11">
                    <c:v>2035</c:v>
                  </c:pt>
                  <c:pt idx="12">
                    <c:v>2040</c:v>
                  </c:pt>
                  <c:pt idx="13">
                    <c:v>2045</c:v>
                  </c:pt>
                </c:lvl>
              </c:multiLvlStrCache>
            </c:multiLvlStrRef>
          </c:cat>
          <c:val>
            <c:numRef>
              <c:f>年齢構成!$B$11:$O$11</c:f>
              <c:numCache>
                <c:formatCode>0.0%</c:formatCode>
                <c:ptCount val="14"/>
                <c:pt idx="0">
                  <c:v>0.15161575918548031</c:v>
                </c:pt>
                <c:pt idx="1">
                  <c:v>0.18271661686968513</c:v>
                </c:pt>
                <c:pt idx="2">
                  <c:v>0.22045233463035019</c:v>
                </c:pt>
                <c:pt idx="3">
                  <c:v>0.27688551972247205</c:v>
                </c:pt>
                <c:pt idx="4">
                  <c:v>0.32991101984941823</c:v>
                </c:pt>
                <c:pt idx="5">
                  <c:v>0.36463200934579437</c:v>
                </c:pt>
                <c:pt idx="6">
                  <c:v>0.3873990306946688</c:v>
                </c:pt>
                <c:pt idx="7">
                  <c:v>0.4136061559986009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9D86-463B-97FF-EB3A6A6531BD}"/>
            </c:ext>
          </c:extLst>
        </c:ser>
        <c:ser>
          <c:idx val="9"/>
          <c:order val="9"/>
          <c:tx>
            <c:strRef>
              <c:f>年齢構成!$A$12</c:f>
              <c:strCache>
                <c:ptCount val="1"/>
                <c:pt idx="0">
                  <c:v>推計年少割合</c:v>
                </c:pt>
              </c:strCache>
            </c:strRef>
          </c:tx>
          <c:spPr>
            <a:ln w="19050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D86-463B-97FF-EB3A6A6531BD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D86-463B-97FF-EB3A6A6531B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D86-463B-97FF-EB3A6A6531BD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D86-463B-97FF-EB3A6A6531BD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D86-463B-97FF-EB3A6A6531BD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D86-463B-97FF-EB3A6A6531BD}"/>
                </c:ext>
              </c:extLst>
            </c:dLbl>
            <c:dLbl>
              <c:idx val="1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D86-463B-97FF-EB3A6A6531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B050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年齢構成!$B$1:$O$2</c:f>
              <c:multiLvlStrCache>
                <c:ptCount val="14"/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  <c:pt idx="8">
                    <c:v>R2</c:v>
                  </c:pt>
                  <c:pt idx="9">
                    <c:v>R7</c:v>
                  </c:pt>
                  <c:pt idx="10">
                    <c:v>R12</c:v>
                  </c:pt>
                  <c:pt idx="11">
                    <c:v>R17</c:v>
                  </c:pt>
                  <c:pt idx="12">
                    <c:v>R22</c:v>
                  </c:pt>
                  <c:pt idx="13">
                    <c:v>R27</c:v>
                  </c:pt>
                </c:lvl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  <c:pt idx="8">
                    <c:v>2020</c:v>
                  </c:pt>
                  <c:pt idx="9">
                    <c:v>2025</c:v>
                  </c:pt>
                  <c:pt idx="10">
                    <c:v>2030</c:v>
                  </c:pt>
                  <c:pt idx="11">
                    <c:v>2035</c:v>
                  </c:pt>
                  <c:pt idx="12">
                    <c:v>2040</c:v>
                  </c:pt>
                  <c:pt idx="13">
                    <c:v>2045</c:v>
                  </c:pt>
                </c:lvl>
              </c:multiLvlStrCache>
            </c:multiLvlStrRef>
          </c:cat>
          <c:val>
            <c:numRef>
              <c:f>年齢構成!$B$12:$O$12</c:f>
              <c:numCache>
                <c:formatCode>General</c:formatCode>
                <c:ptCount val="14"/>
                <c:pt idx="7" formatCode="0.0%">
                  <c:v>8.4295208114725434E-2</c:v>
                </c:pt>
                <c:pt idx="8" formatCode="0.0%">
                  <c:v>7.6953048899279175E-2</c:v>
                </c:pt>
                <c:pt idx="9" formatCode="0.0%">
                  <c:v>6.7191945721164367E-2</c:v>
                </c:pt>
                <c:pt idx="10" formatCode="0.0%">
                  <c:v>6.3100813408922846E-2</c:v>
                </c:pt>
                <c:pt idx="11" formatCode="0.0%">
                  <c:v>5.8152476349471342E-2</c:v>
                </c:pt>
                <c:pt idx="12" formatCode="0.0%">
                  <c:v>5.2331113225499527E-2</c:v>
                </c:pt>
                <c:pt idx="13" formatCode="0.0%">
                  <c:v>4.6520146520146521E-2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9D86-463B-97FF-EB3A6A6531BD}"/>
            </c:ext>
          </c:extLst>
        </c:ser>
        <c:ser>
          <c:idx val="10"/>
          <c:order val="10"/>
          <c:tx>
            <c:strRef>
              <c:f>年齢構成!$A$13</c:f>
              <c:strCache>
                <c:ptCount val="1"/>
                <c:pt idx="0">
                  <c:v>推計生産年齢割合</c:v>
                </c:pt>
              </c:strCache>
            </c:strRef>
          </c:tx>
          <c:spPr>
            <a:ln w="19050" cap="rnd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noFill/>
              </a:ln>
              <a:effectLst/>
            </c:spPr>
          </c:marker>
          <c:dLbls>
            <c:dLbl>
              <c:idx val="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D86-463B-97FF-EB3A6A6531BD}"/>
                </c:ext>
              </c:extLst>
            </c:dLbl>
            <c:dLbl>
              <c:idx val="1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D86-463B-97FF-EB3A6A6531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70C0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年齢構成!$B$1:$O$2</c:f>
              <c:multiLvlStrCache>
                <c:ptCount val="14"/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  <c:pt idx="8">
                    <c:v>R2</c:v>
                  </c:pt>
                  <c:pt idx="9">
                    <c:v>R7</c:v>
                  </c:pt>
                  <c:pt idx="10">
                    <c:v>R12</c:v>
                  </c:pt>
                  <c:pt idx="11">
                    <c:v>R17</c:v>
                  </c:pt>
                  <c:pt idx="12">
                    <c:v>R22</c:v>
                  </c:pt>
                  <c:pt idx="13">
                    <c:v>R27</c:v>
                  </c:pt>
                </c:lvl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  <c:pt idx="8">
                    <c:v>2020</c:v>
                  </c:pt>
                  <c:pt idx="9">
                    <c:v>2025</c:v>
                  </c:pt>
                  <c:pt idx="10">
                    <c:v>2030</c:v>
                  </c:pt>
                  <c:pt idx="11">
                    <c:v>2035</c:v>
                  </c:pt>
                  <c:pt idx="12">
                    <c:v>2040</c:v>
                  </c:pt>
                  <c:pt idx="13">
                    <c:v>2045</c:v>
                  </c:pt>
                </c:lvl>
              </c:multiLvlStrCache>
            </c:multiLvlStrRef>
          </c:cat>
          <c:val>
            <c:numRef>
              <c:f>年齢構成!$B$13:$O$13</c:f>
              <c:numCache>
                <c:formatCode>General</c:formatCode>
                <c:ptCount val="14"/>
                <c:pt idx="7" formatCode="0.0%">
                  <c:v>0.50209863588667369</c:v>
                </c:pt>
                <c:pt idx="8" formatCode="0.0%">
                  <c:v>0.47983635300993571</c:v>
                </c:pt>
                <c:pt idx="9" formatCode="0.0%">
                  <c:v>0.46071350404902606</c:v>
                </c:pt>
                <c:pt idx="10" formatCode="0.0%">
                  <c:v>0.43998028099580971</c:v>
                </c:pt>
                <c:pt idx="11" formatCode="0.0%">
                  <c:v>0.42515303283249861</c:v>
                </c:pt>
                <c:pt idx="12" formatCode="0.0%">
                  <c:v>0.40469394227719629</c:v>
                </c:pt>
                <c:pt idx="13" formatCode="0.0%">
                  <c:v>0.3860805860805861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9D86-463B-97FF-EB3A6A6531BD}"/>
            </c:ext>
          </c:extLst>
        </c:ser>
        <c:ser>
          <c:idx val="11"/>
          <c:order val="11"/>
          <c:tx>
            <c:strRef>
              <c:f>年齢構成!$A$14</c:f>
              <c:strCache>
                <c:ptCount val="1"/>
                <c:pt idx="0">
                  <c:v>推計老年割合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9D86-463B-97FF-EB3A6A6531BD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9D86-463B-97FF-EB3A6A6531B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9D86-463B-97FF-EB3A6A6531BD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9D86-463B-97FF-EB3A6A6531BD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9D86-463B-97FF-EB3A6A6531BD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9D86-463B-97FF-EB3A6A6531BD}"/>
                </c:ext>
              </c:extLst>
            </c:dLbl>
            <c:dLbl>
              <c:idx val="1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9D86-463B-97FF-EB3A6A6531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FF0000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年齢構成!$B$1:$O$2</c:f>
              <c:multiLvlStrCache>
                <c:ptCount val="14"/>
                <c:lvl>
                  <c:pt idx="0">
                    <c:v>S55</c:v>
                  </c:pt>
                  <c:pt idx="1">
                    <c:v>S60</c:v>
                  </c:pt>
                  <c:pt idx="2">
                    <c:v>H2</c:v>
                  </c:pt>
                  <c:pt idx="3">
                    <c:v>H7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  <c:pt idx="8">
                    <c:v>R2</c:v>
                  </c:pt>
                  <c:pt idx="9">
                    <c:v>R7</c:v>
                  </c:pt>
                  <c:pt idx="10">
                    <c:v>R12</c:v>
                  </c:pt>
                  <c:pt idx="11">
                    <c:v>R17</c:v>
                  </c:pt>
                  <c:pt idx="12">
                    <c:v>R22</c:v>
                  </c:pt>
                  <c:pt idx="13">
                    <c:v>R27</c:v>
                  </c:pt>
                </c:lvl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  <c:pt idx="8">
                    <c:v>2020</c:v>
                  </c:pt>
                  <c:pt idx="9">
                    <c:v>2025</c:v>
                  </c:pt>
                  <c:pt idx="10">
                    <c:v>2030</c:v>
                  </c:pt>
                  <c:pt idx="11">
                    <c:v>2035</c:v>
                  </c:pt>
                  <c:pt idx="12">
                    <c:v>2040</c:v>
                  </c:pt>
                  <c:pt idx="13">
                    <c:v>2045</c:v>
                  </c:pt>
                </c:lvl>
              </c:multiLvlStrCache>
            </c:multiLvlStrRef>
          </c:cat>
          <c:val>
            <c:numRef>
              <c:f>年齢構成!$B$14:$O$14</c:f>
              <c:numCache>
                <c:formatCode>General</c:formatCode>
                <c:ptCount val="14"/>
                <c:pt idx="7" formatCode="0.0%">
                  <c:v>0.4136061559986009</c:v>
                </c:pt>
                <c:pt idx="8" formatCode="0.0%">
                  <c:v>0.44321059809078511</c:v>
                </c:pt>
                <c:pt idx="9" formatCode="0.0%">
                  <c:v>0.47209455022980956</c:v>
                </c:pt>
                <c:pt idx="10" formatCode="0.0%">
                  <c:v>0.49691890559526741</c:v>
                </c:pt>
                <c:pt idx="11" formatCode="0.0%">
                  <c:v>0.51669449081803009</c:v>
                </c:pt>
                <c:pt idx="12" formatCode="0.0%">
                  <c:v>0.5429749444973041</c:v>
                </c:pt>
                <c:pt idx="13" formatCode="0.0%">
                  <c:v>0.56739926739926738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5-9D86-463B-97FF-EB3A6A6531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16964720"/>
        <c:axId val="1716987600"/>
      </c:lineChart>
      <c:catAx>
        <c:axId val="136883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68834704"/>
        <c:crosses val="autoZero"/>
        <c:auto val="1"/>
        <c:lblAlgn val="ctr"/>
        <c:lblOffset val="100"/>
        <c:noMultiLvlLbl val="0"/>
      </c:catAx>
      <c:valAx>
        <c:axId val="1368834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68834288"/>
        <c:crosses val="autoZero"/>
        <c:crossBetween val="between"/>
      </c:valAx>
      <c:valAx>
        <c:axId val="1716987600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16964720"/>
        <c:crosses val="max"/>
        <c:crossBetween val="between"/>
      </c:valAx>
      <c:catAx>
        <c:axId val="1716964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169876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消防団!$A$3</c:f>
              <c:strCache>
                <c:ptCount val="1"/>
                <c:pt idx="0">
                  <c:v>20歳未満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消防団!$B$1:$H$2</c:f>
              <c:multiLvlStrCache>
                <c:ptCount val="7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2018</c:v>
                  </c:pt>
                </c:lvl>
                <c:lvl>
                  <c:pt idx="0">
                    <c:v>H24</c:v>
                  </c:pt>
                  <c:pt idx="1">
                    <c:v>H25</c:v>
                  </c:pt>
                  <c:pt idx="2">
                    <c:v>H26</c:v>
                  </c:pt>
                  <c:pt idx="3">
                    <c:v>H27</c:v>
                  </c:pt>
                  <c:pt idx="4">
                    <c:v>H28</c:v>
                  </c:pt>
                  <c:pt idx="5">
                    <c:v>H29</c:v>
                  </c:pt>
                  <c:pt idx="6">
                    <c:v>H30</c:v>
                  </c:pt>
                </c:lvl>
              </c:multiLvlStrCache>
            </c:multiLvlStrRef>
          </c:cat>
          <c:val>
            <c:numRef>
              <c:f>消防団!$B$3:$H$3</c:f>
              <c:numCache>
                <c:formatCode>General</c:formatCode>
                <c:ptCount val="7"/>
                <c:pt idx="0">
                  <c:v>2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4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86-49B4-A31E-C2529F572071}"/>
            </c:ext>
          </c:extLst>
        </c:ser>
        <c:ser>
          <c:idx val="1"/>
          <c:order val="1"/>
          <c:tx>
            <c:strRef>
              <c:f>消防団!$A$4</c:f>
              <c:strCache>
                <c:ptCount val="1"/>
                <c:pt idx="0">
                  <c:v>20～29歳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消防団!$B$1:$H$2</c:f>
              <c:multiLvlStrCache>
                <c:ptCount val="7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2018</c:v>
                  </c:pt>
                </c:lvl>
                <c:lvl>
                  <c:pt idx="0">
                    <c:v>H24</c:v>
                  </c:pt>
                  <c:pt idx="1">
                    <c:v>H25</c:v>
                  </c:pt>
                  <c:pt idx="2">
                    <c:v>H26</c:v>
                  </c:pt>
                  <c:pt idx="3">
                    <c:v>H27</c:v>
                  </c:pt>
                  <c:pt idx="4">
                    <c:v>H28</c:v>
                  </c:pt>
                  <c:pt idx="5">
                    <c:v>H29</c:v>
                  </c:pt>
                  <c:pt idx="6">
                    <c:v>H30</c:v>
                  </c:pt>
                </c:lvl>
              </c:multiLvlStrCache>
            </c:multiLvlStrRef>
          </c:cat>
          <c:val>
            <c:numRef>
              <c:f>消防団!$B$4:$H$4</c:f>
              <c:numCache>
                <c:formatCode>General</c:formatCode>
                <c:ptCount val="7"/>
                <c:pt idx="0">
                  <c:v>80</c:v>
                </c:pt>
                <c:pt idx="1">
                  <c:v>74</c:v>
                </c:pt>
                <c:pt idx="2">
                  <c:v>70</c:v>
                </c:pt>
                <c:pt idx="3">
                  <c:v>65</c:v>
                </c:pt>
                <c:pt idx="4">
                  <c:v>58</c:v>
                </c:pt>
                <c:pt idx="5">
                  <c:v>53</c:v>
                </c:pt>
                <c:pt idx="6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86-49B4-A31E-C2529F572071}"/>
            </c:ext>
          </c:extLst>
        </c:ser>
        <c:ser>
          <c:idx val="2"/>
          <c:order val="2"/>
          <c:tx>
            <c:strRef>
              <c:f>消防団!$A$5</c:f>
              <c:strCache>
                <c:ptCount val="1"/>
                <c:pt idx="0">
                  <c:v>30～39歳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消防団!$B$1:$H$2</c:f>
              <c:multiLvlStrCache>
                <c:ptCount val="7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2018</c:v>
                  </c:pt>
                </c:lvl>
                <c:lvl>
                  <c:pt idx="0">
                    <c:v>H24</c:v>
                  </c:pt>
                  <c:pt idx="1">
                    <c:v>H25</c:v>
                  </c:pt>
                  <c:pt idx="2">
                    <c:v>H26</c:v>
                  </c:pt>
                  <c:pt idx="3">
                    <c:v>H27</c:v>
                  </c:pt>
                  <c:pt idx="4">
                    <c:v>H28</c:v>
                  </c:pt>
                  <c:pt idx="5">
                    <c:v>H29</c:v>
                  </c:pt>
                  <c:pt idx="6">
                    <c:v>H30</c:v>
                  </c:pt>
                </c:lvl>
              </c:multiLvlStrCache>
            </c:multiLvlStrRef>
          </c:cat>
          <c:val>
            <c:numRef>
              <c:f>消防団!$B$5:$H$5</c:f>
              <c:numCache>
                <c:formatCode>General</c:formatCode>
                <c:ptCount val="7"/>
                <c:pt idx="0">
                  <c:v>132</c:v>
                </c:pt>
                <c:pt idx="1">
                  <c:v>135</c:v>
                </c:pt>
                <c:pt idx="2">
                  <c:v>135</c:v>
                </c:pt>
                <c:pt idx="3">
                  <c:v>130</c:v>
                </c:pt>
                <c:pt idx="4">
                  <c:v>126</c:v>
                </c:pt>
                <c:pt idx="5">
                  <c:v>128</c:v>
                </c:pt>
                <c:pt idx="6">
                  <c:v>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86-49B4-A31E-C2529F572071}"/>
            </c:ext>
          </c:extLst>
        </c:ser>
        <c:ser>
          <c:idx val="3"/>
          <c:order val="3"/>
          <c:tx>
            <c:strRef>
              <c:f>消防団!$A$6</c:f>
              <c:strCache>
                <c:ptCount val="1"/>
                <c:pt idx="0">
                  <c:v>40～49歳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消防団!$B$1:$H$2</c:f>
              <c:multiLvlStrCache>
                <c:ptCount val="7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2018</c:v>
                  </c:pt>
                </c:lvl>
                <c:lvl>
                  <c:pt idx="0">
                    <c:v>H24</c:v>
                  </c:pt>
                  <c:pt idx="1">
                    <c:v>H25</c:v>
                  </c:pt>
                  <c:pt idx="2">
                    <c:v>H26</c:v>
                  </c:pt>
                  <c:pt idx="3">
                    <c:v>H27</c:v>
                  </c:pt>
                  <c:pt idx="4">
                    <c:v>H28</c:v>
                  </c:pt>
                  <c:pt idx="5">
                    <c:v>H29</c:v>
                  </c:pt>
                  <c:pt idx="6">
                    <c:v>H30</c:v>
                  </c:pt>
                </c:lvl>
              </c:multiLvlStrCache>
            </c:multiLvlStrRef>
          </c:cat>
          <c:val>
            <c:numRef>
              <c:f>消防団!$B$6:$H$6</c:f>
              <c:numCache>
                <c:formatCode>General</c:formatCode>
                <c:ptCount val="7"/>
                <c:pt idx="0">
                  <c:v>95</c:v>
                </c:pt>
                <c:pt idx="1">
                  <c:v>92</c:v>
                </c:pt>
                <c:pt idx="2">
                  <c:v>87</c:v>
                </c:pt>
                <c:pt idx="3">
                  <c:v>97</c:v>
                </c:pt>
                <c:pt idx="4">
                  <c:v>86</c:v>
                </c:pt>
                <c:pt idx="5">
                  <c:v>90</c:v>
                </c:pt>
                <c:pt idx="6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86-49B4-A31E-C2529F572071}"/>
            </c:ext>
          </c:extLst>
        </c:ser>
        <c:ser>
          <c:idx val="4"/>
          <c:order val="4"/>
          <c:tx>
            <c:strRef>
              <c:f>消防団!$A$7</c:f>
              <c:strCache>
                <c:ptCount val="1"/>
                <c:pt idx="0">
                  <c:v>50歳以上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消防団!$B$1:$H$2</c:f>
              <c:multiLvlStrCache>
                <c:ptCount val="7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2018</c:v>
                  </c:pt>
                </c:lvl>
                <c:lvl>
                  <c:pt idx="0">
                    <c:v>H24</c:v>
                  </c:pt>
                  <c:pt idx="1">
                    <c:v>H25</c:v>
                  </c:pt>
                  <c:pt idx="2">
                    <c:v>H26</c:v>
                  </c:pt>
                  <c:pt idx="3">
                    <c:v>H27</c:v>
                  </c:pt>
                  <c:pt idx="4">
                    <c:v>H28</c:v>
                  </c:pt>
                  <c:pt idx="5">
                    <c:v>H29</c:v>
                  </c:pt>
                  <c:pt idx="6">
                    <c:v>H30</c:v>
                  </c:pt>
                </c:lvl>
              </c:multiLvlStrCache>
            </c:multiLvlStrRef>
          </c:cat>
          <c:val>
            <c:numRef>
              <c:f>消防団!$B$7:$H$7</c:f>
              <c:numCache>
                <c:formatCode>General</c:formatCode>
                <c:ptCount val="7"/>
                <c:pt idx="0">
                  <c:v>32</c:v>
                </c:pt>
                <c:pt idx="1">
                  <c:v>41</c:v>
                </c:pt>
                <c:pt idx="2">
                  <c:v>37</c:v>
                </c:pt>
                <c:pt idx="3">
                  <c:v>40</c:v>
                </c:pt>
                <c:pt idx="4">
                  <c:v>42</c:v>
                </c:pt>
                <c:pt idx="5">
                  <c:v>47</c:v>
                </c:pt>
                <c:pt idx="6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86-49B4-A31E-C2529F572071}"/>
            </c:ext>
          </c:extLst>
        </c:ser>
        <c:ser>
          <c:idx val="5"/>
          <c:order val="5"/>
          <c:tx>
            <c:strRef>
              <c:f>消防団!$A$8</c:f>
              <c:strCache>
                <c:ptCount val="1"/>
                <c:pt idx="0">
                  <c:v>機能別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消防団!$B$1:$H$2</c:f>
              <c:multiLvlStrCache>
                <c:ptCount val="7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2018</c:v>
                  </c:pt>
                </c:lvl>
                <c:lvl>
                  <c:pt idx="0">
                    <c:v>H24</c:v>
                  </c:pt>
                  <c:pt idx="1">
                    <c:v>H25</c:v>
                  </c:pt>
                  <c:pt idx="2">
                    <c:v>H26</c:v>
                  </c:pt>
                  <c:pt idx="3">
                    <c:v>H27</c:v>
                  </c:pt>
                  <c:pt idx="4">
                    <c:v>H28</c:v>
                  </c:pt>
                  <c:pt idx="5">
                    <c:v>H29</c:v>
                  </c:pt>
                  <c:pt idx="6">
                    <c:v>H30</c:v>
                  </c:pt>
                </c:lvl>
              </c:multiLvlStrCache>
            </c:multiLvlStrRef>
          </c:cat>
          <c:val>
            <c:numRef>
              <c:f>消防団!$B$8:$H$8</c:f>
              <c:numCache>
                <c:formatCode>General</c:formatCode>
                <c:ptCount val="7"/>
                <c:pt idx="0">
                  <c:v>38</c:v>
                </c:pt>
                <c:pt idx="1">
                  <c:v>44</c:v>
                </c:pt>
                <c:pt idx="2">
                  <c:v>47</c:v>
                </c:pt>
                <c:pt idx="3">
                  <c:v>50</c:v>
                </c:pt>
                <c:pt idx="4">
                  <c:v>58</c:v>
                </c:pt>
                <c:pt idx="5">
                  <c:v>57</c:v>
                </c:pt>
                <c:pt idx="6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D86-49B4-A31E-C2529F572071}"/>
            </c:ext>
          </c:extLst>
        </c:ser>
        <c:ser>
          <c:idx val="7"/>
          <c:order val="7"/>
          <c:tx>
            <c:strRef>
              <c:f>消防団!$A$10</c:f>
              <c:strCache>
                <c:ptCount val="1"/>
                <c:pt idx="0">
                  <c:v>合計人員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-2.4907012916751199E-3"/>
                  <c:y val="3.5710194730813278E-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D86-49B4-A31E-C2529F5720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消防団!$B$1:$H$2</c:f>
              <c:multiLvlStrCache>
                <c:ptCount val="7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2018</c:v>
                  </c:pt>
                </c:lvl>
                <c:lvl>
                  <c:pt idx="0">
                    <c:v>H24</c:v>
                  </c:pt>
                  <c:pt idx="1">
                    <c:v>H25</c:v>
                  </c:pt>
                  <c:pt idx="2">
                    <c:v>H26</c:v>
                  </c:pt>
                  <c:pt idx="3">
                    <c:v>H27</c:v>
                  </c:pt>
                  <c:pt idx="4">
                    <c:v>H28</c:v>
                  </c:pt>
                  <c:pt idx="5">
                    <c:v>H29</c:v>
                  </c:pt>
                  <c:pt idx="6">
                    <c:v>H30</c:v>
                  </c:pt>
                </c:lvl>
              </c:multiLvlStrCache>
            </c:multiLvlStrRef>
          </c:cat>
          <c:val>
            <c:numRef>
              <c:f>消防団!$B$10:$H$10</c:f>
              <c:numCache>
                <c:formatCode>General</c:formatCode>
                <c:ptCount val="7"/>
                <c:pt idx="0">
                  <c:v>379</c:v>
                </c:pt>
                <c:pt idx="1">
                  <c:v>387</c:v>
                </c:pt>
                <c:pt idx="2">
                  <c:v>378</c:v>
                </c:pt>
                <c:pt idx="3">
                  <c:v>383</c:v>
                </c:pt>
                <c:pt idx="4">
                  <c:v>374</c:v>
                </c:pt>
                <c:pt idx="5">
                  <c:v>377</c:v>
                </c:pt>
                <c:pt idx="6">
                  <c:v>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D86-49B4-A31E-C2529F572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89323792"/>
        <c:axId val="1689325872"/>
      </c:barChart>
      <c:lineChart>
        <c:grouping val="standard"/>
        <c:varyColors val="0"/>
        <c:ser>
          <c:idx val="6"/>
          <c:order val="6"/>
          <c:tx>
            <c:strRef>
              <c:f>消防団!$A$9</c:f>
              <c:strCache>
                <c:ptCount val="1"/>
                <c:pt idx="0">
                  <c:v>平均年齢</c:v>
                </c:pt>
              </c:strCache>
            </c:strRef>
          </c:tx>
          <c:spPr>
            <a:ln w="635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消防団!$B$1:$H$2</c:f>
              <c:multiLvlStrCache>
                <c:ptCount val="7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2018</c:v>
                  </c:pt>
                </c:lvl>
                <c:lvl>
                  <c:pt idx="0">
                    <c:v>H24</c:v>
                  </c:pt>
                  <c:pt idx="1">
                    <c:v>H25</c:v>
                  </c:pt>
                  <c:pt idx="2">
                    <c:v>H26</c:v>
                  </c:pt>
                  <c:pt idx="3">
                    <c:v>H27</c:v>
                  </c:pt>
                  <c:pt idx="4">
                    <c:v>H28</c:v>
                  </c:pt>
                  <c:pt idx="5">
                    <c:v>H29</c:v>
                  </c:pt>
                  <c:pt idx="6">
                    <c:v>H30</c:v>
                  </c:pt>
                </c:lvl>
              </c:multiLvlStrCache>
            </c:multiLvlStrRef>
          </c:cat>
          <c:val>
            <c:numRef>
              <c:f>消防団!$B$9:$H$9</c:f>
              <c:numCache>
                <c:formatCode>General</c:formatCode>
                <c:ptCount val="7"/>
                <c:pt idx="0">
                  <c:v>38.799999999999997</c:v>
                </c:pt>
                <c:pt idx="1">
                  <c:v>39.5</c:v>
                </c:pt>
                <c:pt idx="2">
                  <c:v>39.6</c:v>
                </c:pt>
                <c:pt idx="3">
                  <c:v>40.4</c:v>
                </c:pt>
                <c:pt idx="4">
                  <c:v>40.9</c:v>
                </c:pt>
                <c:pt idx="5">
                  <c:v>41.6</c:v>
                </c:pt>
                <c:pt idx="6">
                  <c:v>41.9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D86-49B4-A31E-C2529F572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69250496"/>
        <c:axId val="1869248000"/>
      </c:lineChart>
      <c:catAx>
        <c:axId val="168932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89325872"/>
        <c:crosses val="autoZero"/>
        <c:auto val="1"/>
        <c:lblAlgn val="ctr"/>
        <c:lblOffset val="100"/>
        <c:noMultiLvlLbl val="0"/>
      </c:catAx>
      <c:valAx>
        <c:axId val="1689325872"/>
        <c:scaling>
          <c:orientation val="minMax"/>
          <c:max val="4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89323792"/>
        <c:crosses val="autoZero"/>
        <c:crossBetween val="between"/>
        <c:majorUnit val="100"/>
      </c:valAx>
      <c:valAx>
        <c:axId val="1869248000"/>
        <c:scaling>
          <c:orientation val="minMax"/>
          <c:max val="42"/>
          <c:min val="36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869250496"/>
        <c:crosses val="max"/>
        <c:crossBetween val="between"/>
      </c:valAx>
      <c:catAx>
        <c:axId val="18692504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692480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消防団!$A$33</c:f>
              <c:strCache>
                <c:ptCount val="1"/>
                <c:pt idx="0">
                  <c:v>5年未満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消防団!$B$31:$H$32</c:f>
              <c:multiLvlStrCache>
                <c:ptCount val="7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2018</c:v>
                  </c:pt>
                </c:lvl>
                <c:lvl>
                  <c:pt idx="0">
                    <c:v>H24</c:v>
                  </c:pt>
                  <c:pt idx="1">
                    <c:v>H25</c:v>
                  </c:pt>
                  <c:pt idx="2">
                    <c:v>H26</c:v>
                  </c:pt>
                  <c:pt idx="3">
                    <c:v>H27</c:v>
                  </c:pt>
                  <c:pt idx="4">
                    <c:v>H28</c:v>
                  </c:pt>
                  <c:pt idx="5">
                    <c:v>H29</c:v>
                  </c:pt>
                  <c:pt idx="6">
                    <c:v>H30</c:v>
                  </c:pt>
                </c:lvl>
              </c:multiLvlStrCache>
            </c:multiLvlStrRef>
          </c:cat>
          <c:val>
            <c:numRef>
              <c:f>消防団!$B$33:$H$33</c:f>
              <c:numCache>
                <c:formatCode>General</c:formatCode>
                <c:ptCount val="7"/>
                <c:pt idx="0">
                  <c:v>73</c:v>
                </c:pt>
                <c:pt idx="1">
                  <c:v>84</c:v>
                </c:pt>
                <c:pt idx="2">
                  <c:v>79</c:v>
                </c:pt>
                <c:pt idx="3">
                  <c:v>82</c:v>
                </c:pt>
                <c:pt idx="4">
                  <c:v>84</c:v>
                </c:pt>
                <c:pt idx="5">
                  <c:v>81</c:v>
                </c:pt>
                <c:pt idx="6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B1-4683-AAF2-39F96DFF1617}"/>
            </c:ext>
          </c:extLst>
        </c:ser>
        <c:ser>
          <c:idx val="1"/>
          <c:order val="1"/>
          <c:tx>
            <c:strRef>
              <c:f>消防団!$A$34</c:f>
              <c:strCache>
                <c:ptCount val="1"/>
                <c:pt idx="0">
                  <c:v>5～9年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消防団!$B$31:$H$32</c:f>
              <c:multiLvlStrCache>
                <c:ptCount val="7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2018</c:v>
                  </c:pt>
                </c:lvl>
                <c:lvl>
                  <c:pt idx="0">
                    <c:v>H24</c:v>
                  </c:pt>
                  <c:pt idx="1">
                    <c:v>H25</c:v>
                  </c:pt>
                  <c:pt idx="2">
                    <c:v>H26</c:v>
                  </c:pt>
                  <c:pt idx="3">
                    <c:v>H27</c:v>
                  </c:pt>
                  <c:pt idx="4">
                    <c:v>H28</c:v>
                  </c:pt>
                  <c:pt idx="5">
                    <c:v>H29</c:v>
                  </c:pt>
                  <c:pt idx="6">
                    <c:v>H30</c:v>
                  </c:pt>
                </c:lvl>
              </c:multiLvlStrCache>
            </c:multiLvlStrRef>
          </c:cat>
          <c:val>
            <c:numRef>
              <c:f>消防団!$B$34:$H$34</c:f>
              <c:numCache>
                <c:formatCode>General</c:formatCode>
                <c:ptCount val="7"/>
                <c:pt idx="0">
                  <c:v>109</c:v>
                </c:pt>
                <c:pt idx="1">
                  <c:v>93</c:v>
                </c:pt>
                <c:pt idx="2">
                  <c:v>102</c:v>
                </c:pt>
                <c:pt idx="3">
                  <c:v>93</c:v>
                </c:pt>
                <c:pt idx="4">
                  <c:v>84</c:v>
                </c:pt>
                <c:pt idx="5">
                  <c:v>66</c:v>
                </c:pt>
                <c:pt idx="6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B1-4683-AAF2-39F96DFF1617}"/>
            </c:ext>
          </c:extLst>
        </c:ser>
        <c:ser>
          <c:idx val="2"/>
          <c:order val="2"/>
          <c:tx>
            <c:strRef>
              <c:f>消防団!$A$35</c:f>
              <c:strCache>
                <c:ptCount val="1"/>
                <c:pt idx="0">
                  <c:v>10～14年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消防団!$B$31:$H$32</c:f>
              <c:multiLvlStrCache>
                <c:ptCount val="7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2018</c:v>
                  </c:pt>
                </c:lvl>
                <c:lvl>
                  <c:pt idx="0">
                    <c:v>H24</c:v>
                  </c:pt>
                  <c:pt idx="1">
                    <c:v>H25</c:v>
                  </c:pt>
                  <c:pt idx="2">
                    <c:v>H26</c:v>
                  </c:pt>
                  <c:pt idx="3">
                    <c:v>H27</c:v>
                  </c:pt>
                  <c:pt idx="4">
                    <c:v>H28</c:v>
                  </c:pt>
                  <c:pt idx="5">
                    <c:v>H29</c:v>
                  </c:pt>
                  <c:pt idx="6">
                    <c:v>H30</c:v>
                  </c:pt>
                </c:lvl>
              </c:multiLvlStrCache>
            </c:multiLvlStrRef>
          </c:cat>
          <c:val>
            <c:numRef>
              <c:f>消防団!$B$35:$H$35</c:f>
              <c:numCache>
                <c:formatCode>General</c:formatCode>
                <c:ptCount val="7"/>
                <c:pt idx="0">
                  <c:v>74</c:v>
                </c:pt>
                <c:pt idx="1">
                  <c:v>80</c:v>
                </c:pt>
                <c:pt idx="2">
                  <c:v>69</c:v>
                </c:pt>
                <c:pt idx="3">
                  <c:v>76</c:v>
                </c:pt>
                <c:pt idx="4">
                  <c:v>75</c:v>
                </c:pt>
                <c:pt idx="5">
                  <c:v>82</c:v>
                </c:pt>
                <c:pt idx="6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B1-4683-AAF2-39F96DFF1617}"/>
            </c:ext>
          </c:extLst>
        </c:ser>
        <c:ser>
          <c:idx val="3"/>
          <c:order val="3"/>
          <c:tx>
            <c:strRef>
              <c:f>消防団!$A$36</c:f>
              <c:strCache>
                <c:ptCount val="1"/>
                <c:pt idx="0">
                  <c:v>15～19年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消防団!$B$31:$H$32</c:f>
              <c:multiLvlStrCache>
                <c:ptCount val="7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2018</c:v>
                  </c:pt>
                </c:lvl>
                <c:lvl>
                  <c:pt idx="0">
                    <c:v>H24</c:v>
                  </c:pt>
                  <c:pt idx="1">
                    <c:v>H25</c:v>
                  </c:pt>
                  <c:pt idx="2">
                    <c:v>H26</c:v>
                  </c:pt>
                  <c:pt idx="3">
                    <c:v>H27</c:v>
                  </c:pt>
                  <c:pt idx="4">
                    <c:v>H28</c:v>
                  </c:pt>
                  <c:pt idx="5">
                    <c:v>H29</c:v>
                  </c:pt>
                  <c:pt idx="6">
                    <c:v>H30</c:v>
                  </c:pt>
                </c:lvl>
              </c:multiLvlStrCache>
            </c:multiLvlStrRef>
          </c:cat>
          <c:val>
            <c:numRef>
              <c:f>消防団!$B$36:$H$36</c:f>
              <c:numCache>
                <c:formatCode>General</c:formatCode>
                <c:ptCount val="7"/>
                <c:pt idx="0">
                  <c:v>61</c:v>
                </c:pt>
                <c:pt idx="1">
                  <c:v>59</c:v>
                </c:pt>
                <c:pt idx="2">
                  <c:v>65</c:v>
                </c:pt>
                <c:pt idx="3">
                  <c:v>53</c:v>
                </c:pt>
                <c:pt idx="4">
                  <c:v>54</c:v>
                </c:pt>
                <c:pt idx="5">
                  <c:v>63</c:v>
                </c:pt>
                <c:pt idx="6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FB1-4683-AAF2-39F96DFF1617}"/>
            </c:ext>
          </c:extLst>
        </c:ser>
        <c:ser>
          <c:idx val="4"/>
          <c:order val="4"/>
          <c:tx>
            <c:strRef>
              <c:f>消防団!$A$37</c:f>
              <c:strCache>
                <c:ptCount val="1"/>
                <c:pt idx="0">
                  <c:v>20～24年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消防団!$B$31:$H$32</c:f>
              <c:multiLvlStrCache>
                <c:ptCount val="7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2018</c:v>
                  </c:pt>
                </c:lvl>
                <c:lvl>
                  <c:pt idx="0">
                    <c:v>H24</c:v>
                  </c:pt>
                  <c:pt idx="1">
                    <c:v>H25</c:v>
                  </c:pt>
                  <c:pt idx="2">
                    <c:v>H26</c:v>
                  </c:pt>
                  <c:pt idx="3">
                    <c:v>H27</c:v>
                  </c:pt>
                  <c:pt idx="4">
                    <c:v>H28</c:v>
                  </c:pt>
                  <c:pt idx="5">
                    <c:v>H29</c:v>
                  </c:pt>
                  <c:pt idx="6">
                    <c:v>H30</c:v>
                  </c:pt>
                </c:lvl>
              </c:multiLvlStrCache>
            </c:multiLvlStrRef>
          </c:cat>
          <c:val>
            <c:numRef>
              <c:f>消防団!$B$37:$H$37</c:f>
              <c:numCache>
                <c:formatCode>General</c:formatCode>
                <c:ptCount val="7"/>
                <c:pt idx="0">
                  <c:v>37</c:v>
                </c:pt>
                <c:pt idx="1">
                  <c:v>41</c:v>
                </c:pt>
                <c:pt idx="2">
                  <c:v>39</c:v>
                </c:pt>
                <c:pt idx="3">
                  <c:v>54</c:v>
                </c:pt>
                <c:pt idx="4">
                  <c:v>53</c:v>
                </c:pt>
                <c:pt idx="5">
                  <c:v>49</c:v>
                </c:pt>
                <c:pt idx="6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FB1-4683-AAF2-39F96DFF1617}"/>
            </c:ext>
          </c:extLst>
        </c:ser>
        <c:ser>
          <c:idx val="5"/>
          <c:order val="5"/>
          <c:tx>
            <c:strRef>
              <c:f>消防団!$A$38</c:f>
              <c:strCache>
                <c:ptCount val="1"/>
                <c:pt idx="0">
                  <c:v>25～29年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消防団!$B$31:$H$32</c:f>
              <c:multiLvlStrCache>
                <c:ptCount val="7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2018</c:v>
                  </c:pt>
                </c:lvl>
                <c:lvl>
                  <c:pt idx="0">
                    <c:v>H24</c:v>
                  </c:pt>
                  <c:pt idx="1">
                    <c:v>H25</c:v>
                  </c:pt>
                  <c:pt idx="2">
                    <c:v>H26</c:v>
                  </c:pt>
                  <c:pt idx="3">
                    <c:v>H27</c:v>
                  </c:pt>
                  <c:pt idx="4">
                    <c:v>H28</c:v>
                  </c:pt>
                  <c:pt idx="5">
                    <c:v>H29</c:v>
                  </c:pt>
                  <c:pt idx="6">
                    <c:v>H30</c:v>
                  </c:pt>
                </c:lvl>
              </c:multiLvlStrCache>
            </c:multiLvlStrRef>
          </c:cat>
          <c:val>
            <c:numRef>
              <c:f>消防団!$B$38:$H$38</c:f>
              <c:numCache>
                <c:formatCode>General</c:formatCode>
                <c:ptCount val="7"/>
                <c:pt idx="0">
                  <c:v>21</c:v>
                </c:pt>
                <c:pt idx="1">
                  <c:v>25</c:v>
                </c:pt>
                <c:pt idx="2">
                  <c:v>17</c:v>
                </c:pt>
                <c:pt idx="3">
                  <c:v>16</c:v>
                </c:pt>
                <c:pt idx="4">
                  <c:v>13</c:v>
                </c:pt>
                <c:pt idx="5">
                  <c:v>21</c:v>
                </c:pt>
                <c:pt idx="6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FB1-4683-AAF2-39F96DFF1617}"/>
            </c:ext>
          </c:extLst>
        </c:ser>
        <c:ser>
          <c:idx val="6"/>
          <c:order val="6"/>
          <c:tx>
            <c:strRef>
              <c:f>消防団!$A$39</c:f>
              <c:strCache>
                <c:ptCount val="1"/>
                <c:pt idx="0">
                  <c:v>30年以上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消防団!$B$31:$H$32</c:f>
              <c:multiLvlStrCache>
                <c:ptCount val="7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2018</c:v>
                  </c:pt>
                </c:lvl>
                <c:lvl>
                  <c:pt idx="0">
                    <c:v>H24</c:v>
                  </c:pt>
                  <c:pt idx="1">
                    <c:v>H25</c:v>
                  </c:pt>
                  <c:pt idx="2">
                    <c:v>H26</c:v>
                  </c:pt>
                  <c:pt idx="3">
                    <c:v>H27</c:v>
                  </c:pt>
                  <c:pt idx="4">
                    <c:v>H28</c:v>
                  </c:pt>
                  <c:pt idx="5">
                    <c:v>H29</c:v>
                  </c:pt>
                  <c:pt idx="6">
                    <c:v>H30</c:v>
                  </c:pt>
                </c:lvl>
              </c:multiLvlStrCache>
            </c:multiLvlStrRef>
          </c:cat>
          <c:val>
            <c:numRef>
              <c:f>消防団!$B$39:$H$39</c:f>
              <c:numCache>
                <c:formatCode>General</c:formatCode>
                <c:ptCount val="7"/>
                <c:pt idx="0">
                  <c:v>4</c:v>
                </c:pt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11</c:v>
                </c:pt>
                <c:pt idx="5">
                  <c:v>15</c:v>
                </c:pt>
                <c:pt idx="6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FB1-4683-AAF2-39F96DFF1617}"/>
            </c:ext>
          </c:extLst>
        </c:ser>
        <c:ser>
          <c:idx val="8"/>
          <c:order val="8"/>
          <c:tx>
            <c:strRef>
              <c:f>消防団!$A$41</c:f>
              <c:strCache>
                <c:ptCount val="1"/>
                <c:pt idx="0">
                  <c:v>合計人員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消防団!$B$31:$H$32</c:f>
              <c:multiLvlStrCache>
                <c:ptCount val="7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2018</c:v>
                  </c:pt>
                </c:lvl>
                <c:lvl>
                  <c:pt idx="0">
                    <c:v>H24</c:v>
                  </c:pt>
                  <c:pt idx="1">
                    <c:v>H25</c:v>
                  </c:pt>
                  <c:pt idx="2">
                    <c:v>H26</c:v>
                  </c:pt>
                  <c:pt idx="3">
                    <c:v>H27</c:v>
                  </c:pt>
                  <c:pt idx="4">
                    <c:v>H28</c:v>
                  </c:pt>
                  <c:pt idx="5">
                    <c:v>H29</c:v>
                  </c:pt>
                  <c:pt idx="6">
                    <c:v>H30</c:v>
                  </c:pt>
                </c:lvl>
              </c:multiLvlStrCache>
            </c:multiLvlStrRef>
          </c:cat>
          <c:val>
            <c:numRef>
              <c:f>消防団!$B$41:$H$41</c:f>
              <c:numCache>
                <c:formatCode>General</c:formatCode>
                <c:ptCount val="7"/>
                <c:pt idx="0">
                  <c:v>379</c:v>
                </c:pt>
                <c:pt idx="1">
                  <c:v>387</c:v>
                </c:pt>
                <c:pt idx="2">
                  <c:v>378</c:v>
                </c:pt>
                <c:pt idx="3">
                  <c:v>383</c:v>
                </c:pt>
                <c:pt idx="4">
                  <c:v>374</c:v>
                </c:pt>
                <c:pt idx="5">
                  <c:v>377</c:v>
                </c:pt>
                <c:pt idx="6">
                  <c:v>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FB1-4683-AAF2-39F96DFF16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89323792"/>
        <c:axId val="1689325872"/>
      </c:barChart>
      <c:lineChart>
        <c:grouping val="standard"/>
        <c:varyColors val="0"/>
        <c:ser>
          <c:idx val="7"/>
          <c:order val="7"/>
          <c:tx>
            <c:strRef>
              <c:f>消防団!$A$40</c:f>
              <c:strCache>
                <c:ptCount val="1"/>
                <c:pt idx="0">
                  <c:v>平均</c:v>
                </c:pt>
              </c:strCache>
            </c:strRef>
          </c:tx>
          <c:spPr>
            <a:ln w="31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消防団!$B$31:$H$32</c:f>
              <c:multiLvlStrCache>
                <c:ptCount val="7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2018</c:v>
                  </c:pt>
                </c:lvl>
                <c:lvl>
                  <c:pt idx="0">
                    <c:v>H24</c:v>
                  </c:pt>
                  <c:pt idx="1">
                    <c:v>H25</c:v>
                  </c:pt>
                  <c:pt idx="2">
                    <c:v>H26</c:v>
                  </c:pt>
                  <c:pt idx="3">
                    <c:v>H27</c:v>
                  </c:pt>
                  <c:pt idx="4">
                    <c:v>H28</c:v>
                  </c:pt>
                  <c:pt idx="5">
                    <c:v>H29</c:v>
                  </c:pt>
                  <c:pt idx="6">
                    <c:v>H30</c:v>
                  </c:pt>
                </c:lvl>
              </c:multiLvlStrCache>
            </c:multiLvlStrRef>
          </c:cat>
          <c:val>
            <c:numRef>
              <c:f>消防団!$B$40:$H$40</c:f>
              <c:numCache>
                <c:formatCode>General</c:formatCode>
                <c:ptCount val="7"/>
                <c:pt idx="0">
                  <c:v>11</c:v>
                </c:pt>
                <c:pt idx="1">
                  <c:v>11.5</c:v>
                </c:pt>
                <c:pt idx="2">
                  <c:v>11.4</c:v>
                </c:pt>
                <c:pt idx="3">
                  <c:v>11.9</c:v>
                </c:pt>
                <c:pt idx="4">
                  <c:v>11.9</c:v>
                </c:pt>
                <c:pt idx="5">
                  <c:v>12.6</c:v>
                </c:pt>
                <c:pt idx="6">
                  <c:v>12.6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FB1-4683-AAF2-39F96DFF16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69250496"/>
        <c:axId val="1869248000"/>
      </c:lineChart>
      <c:catAx>
        <c:axId val="168932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89325872"/>
        <c:crosses val="autoZero"/>
        <c:auto val="1"/>
        <c:lblAlgn val="ctr"/>
        <c:lblOffset val="100"/>
        <c:noMultiLvlLbl val="0"/>
      </c:catAx>
      <c:valAx>
        <c:axId val="1689325872"/>
        <c:scaling>
          <c:orientation val="minMax"/>
          <c:max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689323792"/>
        <c:crosses val="autoZero"/>
        <c:crossBetween val="between"/>
        <c:majorUnit val="100"/>
      </c:valAx>
      <c:valAx>
        <c:axId val="186924800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869250496"/>
        <c:crosses val="max"/>
        <c:crossBetween val="between"/>
      </c:valAx>
      <c:catAx>
        <c:axId val="18692504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692480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legendEntry>
        <c:idx val="7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犯罪!$A$4</c:f>
              <c:strCache>
                <c:ptCount val="1"/>
                <c:pt idx="0">
                  <c:v>刑法犯総数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犯罪!$B$3:$AK$3</c:f>
              <c:strCache>
                <c:ptCount val="36"/>
                <c:pt idx="0">
                  <c:v>S55(1980)</c:v>
                </c:pt>
                <c:pt idx="1">
                  <c:v>S56(1981)</c:v>
                </c:pt>
                <c:pt idx="2">
                  <c:v>S57(1982)</c:v>
                </c:pt>
                <c:pt idx="3">
                  <c:v>S58(1983)</c:v>
                </c:pt>
                <c:pt idx="4">
                  <c:v>S59(1984)</c:v>
                </c:pt>
                <c:pt idx="5">
                  <c:v>S60(1985)</c:v>
                </c:pt>
                <c:pt idx="6">
                  <c:v>S61(1986)</c:v>
                </c:pt>
                <c:pt idx="7">
                  <c:v>S62(1987)</c:v>
                </c:pt>
                <c:pt idx="8">
                  <c:v>S63(1988)</c:v>
                </c:pt>
                <c:pt idx="9">
                  <c:v>H1(1989)</c:v>
                </c:pt>
                <c:pt idx="10">
                  <c:v>H2(1990)</c:v>
                </c:pt>
                <c:pt idx="11">
                  <c:v>H3(1991)</c:v>
                </c:pt>
                <c:pt idx="12">
                  <c:v>H4(1992)</c:v>
                </c:pt>
                <c:pt idx="13">
                  <c:v>H5(1993)</c:v>
                </c:pt>
                <c:pt idx="14">
                  <c:v>H6(1994)</c:v>
                </c:pt>
                <c:pt idx="15">
                  <c:v>H7(1995)</c:v>
                </c:pt>
                <c:pt idx="16">
                  <c:v>H8(1996)</c:v>
                </c:pt>
                <c:pt idx="17">
                  <c:v>H9(1997)</c:v>
                </c:pt>
                <c:pt idx="18">
                  <c:v>H10(1998)</c:v>
                </c:pt>
                <c:pt idx="19">
                  <c:v>H11(1999)</c:v>
                </c:pt>
                <c:pt idx="20">
                  <c:v>H12(2000)</c:v>
                </c:pt>
                <c:pt idx="21">
                  <c:v>H13(2001)</c:v>
                </c:pt>
                <c:pt idx="22">
                  <c:v>H14(2002)</c:v>
                </c:pt>
                <c:pt idx="23">
                  <c:v>H15(2003)</c:v>
                </c:pt>
                <c:pt idx="24">
                  <c:v>H16(2004)</c:v>
                </c:pt>
                <c:pt idx="25">
                  <c:v>H17(2005)</c:v>
                </c:pt>
                <c:pt idx="26">
                  <c:v>H18(2006)</c:v>
                </c:pt>
                <c:pt idx="27">
                  <c:v>H19(2007)</c:v>
                </c:pt>
                <c:pt idx="28">
                  <c:v>H20(2008)</c:v>
                </c:pt>
                <c:pt idx="29">
                  <c:v>H21(2009)</c:v>
                </c:pt>
                <c:pt idx="31">
                  <c:v>H26(2014)</c:v>
                </c:pt>
                <c:pt idx="32">
                  <c:v>H27(2015)</c:v>
                </c:pt>
                <c:pt idx="33">
                  <c:v>H28(2016)</c:v>
                </c:pt>
                <c:pt idx="34">
                  <c:v>H29(2017)</c:v>
                </c:pt>
                <c:pt idx="35">
                  <c:v>H30(2018)</c:v>
                </c:pt>
              </c:strCache>
            </c:strRef>
          </c:cat>
          <c:val>
            <c:numRef>
              <c:f>犯罪!$B$4:$AK$4</c:f>
              <c:numCache>
                <c:formatCode>General</c:formatCode>
                <c:ptCount val="36"/>
                <c:pt idx="0">
                  <c:v>16</c:v>
                </c:pt>
                <c:pt idx="1">
                  <c:v>7</c:v>
                </c:pt>
                <c:pt idx="2">
                  <c:v>15</c:v>
                </c:pt>
                <c:pt idx="3">
                  <c:v>0</c:v>
                </c:pt>
                <c:pt idx="4">
                  <c:v>3</c:v>
                </c:pt>
                <c:pt idx="5">
                  <c:v>14</c:v>
                </c:pt>
                <c:pt idx="6">
                  <c:v>14</c:v>
                </c:pt>
                <c:pt idx="7">
                  <c:v>8</c:v>
                </c:pt>
                <c:pt idx="8">
                  <c:v>2</c:v>
                </c:pt>
                <c:pt idx="9">
                  <c:v>18</c:v>
                </c:pt>
                <c:pt idx="10">
                  <c:v>26</c:v>
                </c:pt>
                <c:pt idx="11">
                  <c:v>17</c:v>
                </c:pt>
                <c:pt idx="12">
                  <c:v>23</c:v>
                </c:pt>
                <c:pt idx="13">
                  <c:v>18</c:v>
                </c:pt>
                <c:pt idx="14">
                  <c:v>13</c:v>
                </c:pt>
                <c:pt idx="15">
                  <c:v>21</c:v>
                </c:pt>
                <c:pt idx="16">
                  <c:v>15</c:v>
                </c:pt>
                <c:pt idx="17">
                  <c:v>15</c:v>
                </c:pt>
                <c:pt idx="18">
                  <c:v>18</c:v>
                </c:pt>
                <c:pt idx="19">
                  <c:v>15</c:v>
                </c:pt>
                <c:pt idx="20">
                  <c:v>35</c:v>
                </c:pt>
                <c:pt idx="21">
                  <c:v>46</c:v>
                </c:pt>
                <c:pt idx="22">
                  <c:v>16</c:v>
                </c:pt>
                <c:pt idx="23">
                  <c:v>23</c:v>
                </c:pt>
                <c:pt idx="24">
                  <c:v>17</c:v>
                </c:pt>
                <c:pt idx="25">
                  <c:v>22</c:v>
                </c:pt>
                <c:pt idx="26">
                  <c:v>6</c:v>
                </c:pt>
                <c:pt idx="27">
                  <c:v>10</c:v>
                </c:pt>
                <c:pt idx="28">
                  <c:v>11</c:v>
                </c:pt>
                <c:pt idx="29">
                  <c:v>5</c:v>
                </c:pt>
                <c:pt idx="31">
                  <c:v>6</c:v>
                </c:pt>
                <c:pt idx="32">
                  <c:v>10</c:v>
                </c:pt>
                <c:pt idx="33">
                  <c:v>22</c:v>
                </c:pt>
                <c:pt idx="34">
                  <c:v>3</c:v>
                </c:pt>
                <c:pt idx="3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4E-4855-B704-8EDB59D9C6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69234272"/>
        <c:axId val="1869235936"/>
      </c:barChart>
      <c:catAx>
        <c:axId val="186923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869235936"/>
        <c:crosses val="autoZero"/>
        <c:auto val="1"/>
        <c:lblAlgn val="ctr"/>
        <c:lblOffset val="100"/>
        <c:noMultiLvlLbl val="0"/>
      </c:catAx>
      <c:valAx>
        <c:axId val="1869235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869234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交通事故!$A$4</c:f>
              <c:strCache>
                <c:ptCount val="1"/>
                <c:pt idx="0">
                  <c:v>発生件数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交通事故!$B$3:$AN$3</c:f>
              <c:strCache>
                <c:ptCount val="39"/>
                <c:pt idx="0">
                  <c:v>S55(1980)</c:v>
                </c:pt>
                <c:pt idx="1">
                  <c:v>S56(1981)</c:v>
                </c:pt>
                <c:pt idx="2">
                  <c:v>S57(1982)</c:v>
                </c:pt>
                <c:pt idx="3">
                  <c:v>S58(1983)</c:v>
                </c:pt>
                <c:pt idx="4">
                  <c:v>S59(1984)</c:v>
                </c:pt>
                <c:pt idx="5">
                  <c:v>S60(1985)</c:v>
                </c:pt>
                <c:pt idx="6">
                  <c:v>S61(1986)</c:v>
                </c:pt>
                <c:pt idx="7">
                  <c:v>S62(1987)</c:v>
                </c:pt>
                <c:pt idx="8">
                  <c:v>S63(1988)</c:v>
                </c:pt>
                <c:pt idx="9">
                  <c:v>H1(1989)</c:v>
                </c:pt>
                <c:pt idx="10">
                  <c:v>H2(1990)</c:v>
                </c:pt>
                <c:pt idx="11">
                  <c:v>H3(1991)</c:v>
                </c:pt>
                <c:pt idx="12">
                  <c:v>H4(1992)</c:v>
                </c:pt>
                <c:pt idx="13">
                  <c:v>H5(1993)</c:v>
                </c:pt>
                <c:pt idx="14">
                  <c:v>H6(1994)</c:v>
                </c:pt>
                <c:pt idx="15">
                  <c:v>H7(1995)</c:v>
                </c:pt>
                <c:pt idx="16">
                  <c:v>H8(1996)</c:v>
                </c:pt>
                <c:pt idx="17">
                  <c:v>H9(1997)</c:v>
                </c:pt>
                <c:pt idx="18">
                  <c:v>H10(1998)</c:v>
                </c:pt>
                <c:pt idx="19">
                  <c:v>H11(1999)</c:v>
                </c:pt>
                <c:pt idx="20">
                  <c:v>H12(2000)</c:v>
                </c:pt>
                <c:pt idx="21">
                  <c:v>H13(2001)</c:v>
                </c:pt>
                <c:pt idx="22">
                  <c:v>H14(2002)</c:v>
                </c:pt>
                <c:pt idx="23">
                  <c:v>H15(2003)</c:v>
                </c:pt>
                <c:pt idx="24">
                  <c:v>H16(2004)</c:v>
                </c:pt>
                <c:pt idx="25">
                  <c:v>H17(2005)</c:v>
                </c:pt>
                <c:pt idx="26">
                  <c:v>H18(2006)</c:v>
                </c:pt>
                <c:pt idx="27">
                  <c:v>H19(2007)</c:v>
                </c:pt>
                <c:pt idx="28">
                  <c:v>H20(2008)</c:v>
                </c:pt>
                <c:pt idx="29">
                  <c:v>H21(2009)</c:v>
                </c:pt>
                <c:pt idx="30">
                  <c:v>H22(2010)</c:v>
                </c:pt>
                <c:pt idx="31">
                  <c:v>H23(2011)</c:v>
                </c:pt>
                <c:pt idx="32">
                  <c:v>H24(2012)</c:v>
                </c:pt>
                <c:pt idx="33">
                  <c:v>H25(2013)</c:v>
                </c:pt>
                <c:pt idx="34">
                  <c:v>H26(2014)</c:v>
                </c:pt>
                <c:pt idx="35">
                  <c:v>H27(2015)</c:v>
                </c:pt>
                <c:pt idx="36">
                  <c:v>H28(2016)</c:v>
                </c:pt>
                <c:pt idx="37">
                  <c:v>H29(2017)</c:v>
                </c:pt>
                <c:pt idx="38">
                  <c:v>H30(2018)</c:v>
                </c:pt>
              </c:strCache>
            </c:strRef>
          </c:cat>
          <c:val>
            <c:numRef>
              <c:f>交通事故!$B$4:$AN$4</c:f>
              <c:numCache>
                <c:formatCode>General</c:formatCode>
                <c:ptCount val="39"/>
                <c:pt idx="0">
                  <c:v>17</c:v>
                </c:pt>
                <c:pt idx="1">
                  <c:v>27</c:v>
                </c:pt>
                <c:pt idx="2">
                  <c:v>9</c:v>
                </c:pt>
                <c:pt idx="3">
                  <c:v>11</c:v>
                </c:pt>
                <c:pt idx="4">
                  <c:v>10</c:v>
                </c:pt>
                <c:pt idx="5">
                  <c:v>12</c:v>
                </c:pt>
                <c:pt idx="6">
                  <c:v>7</c:v>
                </c:pt>
                <c:pt idx="7">
                  <c:v>16</c:v>
                </c:pt>
                <c:pt idx="8">
                  <c:v>15</c:v>
                </c:pt>
                <c:pt idx="9">
                  <c:v>20</c:v>
                </c:pt>
                <c:pt idx="10">
                  <c:v>17</c:v>
                </c:pt>
                <c:pt idx="11">
                  <c:v>15</c:v>
                </c:pt>
                <c:pt idx="12">
                  <c:v>8</c:v>
                </c:pt>
                <c:pt idx="13">
                  <c:v>14</c:v>
                </c:pt>
                <c:pt idx="14">
                  <c:v>13</c:v>
                </c:pt>
                <c:pt idx="15">
                  <c:v>20</c:v>
                </c:pt>
                <c:pt idx="16">
                  <c:v>17</c:v>
                </c:pt>
                <c:pt idx="17">
                  <c:v>23</c:v>
                </c:pt>
                <c:pt idx="18">
                  <c:v>23</c:v>
                </c:pt>
                <c:pt idx="19">
                  <c:v>10</c:v>
                </c:pt>
                <c:pt idx="20">
                  <c:v>19</c:v>
                </c:pt>
                <c:pt idx="21">
                  <c:v>18</c:v>
                </c:pt>
                <c:pt idx="22">
                  <c:v>18</c:v>
                </c:pt>
                <c:pt idx="23">
                  <c:v>17</c:v>
                </c:pt>
                <c:pt idx="24">
                  <c:v>13</c:v>
                </c:pt>
                <c:pt idx="25">
                  <c:v>17</c:v>
                </c:pt>
                <c:pt idx="26">
                  <c:v>14</c:v>
                </c:pt>
                <c:pt idx="27">
                  <c:v>12</c:v>
                </c:pt>
                <c:pt idx="28">
                  <c:v>13</c:v>
                </c:pt>
                <c:pt idx="29">
                  <c:v>15</c:v>
                </c:pt>
                <c:pt idx="30">
                  <c:v>8</c:v>
                </c:pt>
                <c:pt idx="31">
                  <c:v>15</c:v>
                </c:pt>
                <c:pt idx="32">
                  <c:v>15</c:v>
                </c:pt>
                <c:pt idx="33">
                  <c:v>16</c:v>
                </c:pt>
                <c:pt idx="34">
                  <c:v>18</c:v>
                </c:pt>
                <c:pt idx="35">
                  <c:v>9</c:v>
                </c:pt>
                <c:pt idx="36">
                  <c:v>4</c:v>
                </c:pt>
                <c:pt idx="37">
                  <c:v>13</c:v>
                </c:pt>
                <c:pt idx="38" formatCode="#,##0_);[Red]\(#,##0\)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BA-4BB7-A33C-9BA2744B0D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51090688"/>
        <c:axId val="1051091104"/>
      </c:barChart>
      <c:catAx>
        <c:axId val="1051090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051091104"/>
        <c:crosses val="autoZero"/>
        <c:auto val="1"/>
        <c:lblAlgn val="ctr"/>
        <c:lblOffset val="100"/>
        <c:noMultiLvlLbl val="0"/>
      </c:catAx>
      <c:valAx>
        <c:axId val="105109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05109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就業者!$R$33</c:f>
              <c:strCache>
                <c:ptCount val="1"/>
                <c:pt idx="0">
                  <c:v>就業者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就業者!$Q$35:$Q$49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就業者!$R$35:$R$49</c:f>
              <c:numCache>
                <c:formatCode>#,##0_);[Red]\(#,##0\)</c:formatCode>
                <c:ptCount val="15"/>
                <c:pt idx="0">
                  <c:v>10</c:v>
                </c:pt>
                <c:pt idx="1">
                  <c:v>104</c:v>
                </c:pt>
                <c:pt idx="2">
                  <c:v>191</c:v>
                </c:pt>
                <c:pt idx="3">
                  <c:v>214</c:v>
                </c:pt>
                <c:pt idx="4">
                  <c:v>218</c:v>
                </c:pt>
                <c:pt idx="5">
                  <c:v>250</c:v>
                </c:pt>
                <c:pt idx="6">
                  <c:v>262</c:v>
                </c:pt>
                <c:pt idx="7">
                  <c:v>335</c:v>
                </c:pt>
                <c:pt idx="8">
                  <c:v>359</c:v>
                </c:pt>
                <c:pt idx="9">
                  <c:v>333</c:v>
                </c:pt>
                <c:pt idx="10">
                  <c:v>215</c:v>
                </c:pt>
                <c:pt idx="11">
                  <c:v>156</c:v>
                </c:pt>
                <c:pt idx="12">
                  <c:v>119</c:v>
                </c:pt>
                <c:pt idx="13">
                  <c:v>56</c:v>
                </c:pt>
                <c:pt idx="1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BC-4AEC-BF7E-999DBC469214}"/>
            </c:ext>
          </c:extLst>
        </c:ser>
        <c:ser>
          <c:idx val="1"/>
          <c:order val="1"/>
          <c:tx>
            <c:strRef>
              <c:f>就業者!$S$33</c:f>
              <c:strCache>
                <c:ptCount val="1"/>
                <c:pt idx="0">
                  <c:v>完全失業者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就業者!$Q$35:$Q$49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就業者!$S$35:$S$49</c:f>
              <c:numCache>
                <c:formatCode>#,##0_);[Red]\(#,##0\)</c:formatCode>
                <c:ptCount val="15"/>
                <c:pt idx="0">
                  <c:v>2</c:v>
                </c:pt>
                <c:pt idx="1">
                  <c:v>5</c:v>
                </c:pt>
                <c:pt idx="2">
                  <c:v>10</c:v>
                </c:pt>
                <c:pt idx="3">
                  <c:v>9</c:v>
                </c:pt>
                <c:pt idx="4">
                  <c:v>9</c:v>
                </c:pt>
                <c:pt idx="5">
                  <c:v>6</c:v>
                </c:pt>
                <c:pt idx="6">
                  <c:v>13</c:v>
                </c:pt>
                <c:pt idx="7">
                  <c:v>2</c:v>
                </c:pt>
                <c:pt idx="8">
                  <c:v>10</c:v>
                </c:pt>
                <c:pt idx="9">
                  <c:v>16</c:v>
                </c:pt>
                <c:pt idx="10">
                  <c:v>6</c:v>
                </c:pt>
                <c:pt idx="11">
                  <c:v>2</c:v>
                </c:pt>
                <c:pt idx="12">
                  <c:v>0</c:v>
                </c:pt>
                <c:pt idx="13">
                  <c:v>1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BC-4AEC-BF7E-999DBC469214}"/>
            </c:ext>
          </c:extLst>
        </c:ser>
        <c:ser>
          <c:idx val="2"/>
          <c:order val="2"/>
          <c:tx>
            <c:strRef>
              <c:f>就業者!$T$33</c:f>
              <c:strCache>
                <c:ptCount val="1"/>
                <c:pt idx="0">
                  <c:v>家事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就業者!$Q$35:$Q$49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就業者!$T$35:$T$49</c:f>
              <c:numCache>
                <c:formatCode>#,##0_);[Red]\(#,##0\)</c:formatCode>
                <c:ptCount val="15"/>
                <c:pt idx="0">
                  <c:v>0</c:v>
                </c:pt>
                <c:pt idx="1">
                  <c:v>5</c:v>
                </c:pt>
                <c:pt idx="2">
                  <c:v>5</c:v>
                </c:pt>
                <c:pt idx="3">
                  <c:v>11</c:v>
                </c:pt>
                <c:pt idx="4">
                  <c:v>12</c:v>
                </c:pt>
                <c:pt idx="5">
                  <c:v>21</c:v>
                </c:pt>
                <c:pt idx="6">
                  <c:v>16</c:v>
                </c:pt>
                <c:pt idx="7">
                  <c:v>24</c:v>
                </c:pt>
                <c:pt idx="8">
                  <c:v>46</c:v>
                </c:pt>
                <c:pt idx="9">
                  <c:v>96</c:v>
                </c:pt>
                <c:pt idx="10">
                  <c:v>145</c:v>
                </c:pt>
                <c:pt idx="11">
                  <c:v>118</c:v>
                </c:pt>
                <c:pt idx="12">
                  <c:v>112</c:v>
                </c:pt>
                <c:pt idx="13">
                  <c:v>90</c:v>
                </c:pt>
                <c:pt idx="14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BC-4AEC-BF7E-999DBC469214}"/>
            </c:ext>
          </c:extLst>
        </c:ser>
        <c:ser>
          <c:idx val="3"/>
          <c:order val="3"/>
          <c:tx>
            <c:strRef>
              <c:f>就業者!$U$33</c:f>
              <c:strCache>
                <c:ptCount val="1"/>
                <c:pt idx="0">
                  <c:v>通学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就業者!$Q$35:$Q$49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就業者!$U$35:$U$49</c:f>
              <c:numCache>
                <c:formatCode>#,##0_);[Red]\(#,##0\)</c:formatCode>
                <c:ptCount val="15"/>
                <c:pt idx="0">
                  <c:v>147</c:v>
                </c:pt>
                <c:pt idx="1">
                  <c:v>9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6BC-4AEC-BF7E-999DBC469214}"/>
            </c:ext>
          </c:extLst>
        </c:ser>
        <c:ser>
          <c:idx val="4"/>
          <c:order val="4"/>
          <c:tx>
            <c:strRef>
              <c:f>就業者!$V$33</c:f>
              <c:strCache>
                <c:ptCount val="1"/>
                <c:pt idx="0">
                  <c:v>非労働力その他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就業者!$Q$35:$Q$49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就業者!$V$35:$V$49</c:f>
              <c:numCache>
                <c:formatCode>#,##0_);[Red]\(#,##0\)</c:formatCode>
                <c:ptCount val="15"/>
                <c:pt idx="0">
                  <c:v>6</c:v>
                </c:pt>
                <c:pt idx="1">
                  <c:v>0</c:v>
                </c:pt>
                <c:pt idx="2">
                  <c:v>2</c:v>
                </c:pt>
                <c:pt idx="3">
                  <c:v>5</c:v>
                </c:pt>
                <c:pt idx="4">
                  <c:v>6</c:v>
                </c:pt>
                <c:pt idx="5">
                  <c:v>6</c:v>
                </c:pt>
                <c:pt idx="6">
                  <c:v>11</c:v>
                </c:pt>
                <c:pt idx="7">
                  <c:v>10</c:v>
                </c:pt>
                <c:pt idx="8">
                  <c:v>22</c:v>
                </c:pt>
                <c:pt idx="9">
                  <c:v>47</c:v>
                </c:pt>
                <c:pt idx="10">
                  <c:v>113</c:v>
                </c:pt>
                <c:pt idx="11">
                  <c:v>149</c:v>
                </c:pt>
                <c:pt idx="12">
                  <c:v>239</c:v>
                </c:pt>
                <c:pt idx="13">
                  <c:v>306</c:v>
                </c:pt>
                <c:pt idx="14">
                  <c:v>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BC-4AEC-BF7E-999DBC469214}"/>
            </c:ext>
          </c:extLst>
        </c:ser>
        <c:ser>
          <c:idx val="5"/>
          <c:order val="5"/>
          <c:tx>
            <c:strRef>
              <c:f>就業者!$W$33</c:f>
              <c:strCache>
                <c:ptCount val="1"/>
                <c:pt idx="0">
                  <c:v>不詳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就業者!$Q$35:$Q$49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就業者!$W$35:$W$49</c:f>
              <c:numCache>
                <c:formatCode>#,##0_);[Red]\(#,##0\)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6BC-4AEC-BF7E-999DBC469214}"/>
            </c:ext>
          </c:extLst>
        </c:ser>
        <c:ser>
          <c:idx val="6"/>
          <c:order val="6"/>
          <c:tx>
            <c:strRef>
              <c:f>就業者!$X$33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就業者!$Q$35:$Q$49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就業者!$X$35:$X$49</c:f>
              <c:numCache>
                <c:formatCode>#,##0_);[Red]\(#,##0\)</c:formatCode>
                <c:ptCount val="15"/>
                <c:pt idx="0">
                  <c:v>165</c:v>
                </c:pt>
                <c:pt idx="1">
                  <c:v>123</c:v>
                </c:pt>
                <c:pt idx="2">
                  <c:v>210</c:v>
                </c:pt>
                <c:pt idx="3">
                  <c:v>239</c:v>
                </c:pt>
                <c:pt idx="4">
                  <c:v>245</c:v>
                </c:pt>
                <c:pt idx="5">
                  <c:v>285</c:v>
                </c:pt>
                <c:pt idx="6">
                  <c:v>303</c:v>
                </c:pt>
                <c:pt idx="7">
                  <c:v>372</c:v>
                </c:pt>
                <c:pt idx="8">
                  <c:v>437</c:v>
                </c:pt>
                <c:pt idx="9">
                  <c:v>492</c:v>
                </c:pt>
                <c:pt idx="10">
                  <c:v>479</c:v>
                </c:pt>
                <c:pt idx="11">
                  <c:v>425</c:v>
                </c:pt>
                <c:pt idx="12">
                  <c:v>471</c:v>
                </c:pt>
                <c:pt idx="13">
                  <c:v>454</c:v>
                </c:pt>
                <c:pt idx="14">
                  <c:v>536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6BC-4AEC-BF7E-999DBC4692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4064447"/>
        <c:axId val="304040735"/>
      </c:barChart>
      <c:lineChart>
        <c:grouping val="standard"/>
        <c:varyColors val="0"/>
        <c:ser>
          <c:idx val="7"/>
          <c:order val="7"/>
          <c:tx>
            <c:strRef>
              <c:f>就業者!$Y$33</c:f>
              <c:strCache>
                <c:ptCount val="1"/>
                <c:pt idx="0">
                  <c:v>就業率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0E-4441-A2CD-F044DFCF79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就業者!$Q$35:$Q$49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就業者!$Y$35:$Y$49</c:f>
              <c:numCache>
                <c:formatCode>0.0%</c:formatCode>
                <c:ptCount val="15"/>
                <c:pt idx="0">
                  <c:v>6.0606060606060608E-2</c:v>
                </c:pt>
                <c:pt idx="1">
                  <c:v>0.84552845528455289</c:v>
                </c:pt>
                <c:pt idx="2">
                  <c:v>0.90952380952380951</c:v>
                </c:pt>
                <c:pt idx="3">
                  <c:v>0.89539748953974896</c:v>
                </c:pt>
                <c:pt idx="4">
                  <c:v>0.88979591836734695</c:v>
                </c:pt>
                <c:pt idx="5">
                  <c:v>0.8771929824561403</c:v>
                </c:pt>
                <c:pt idx="6">
                  <c:v>0.86468646864686471</c:v>
                </c:pt>
                <c:pt idx="7">
                  <c:v>0.90053763440860213</c:v>
                </c:pt>
                <c:pt idx="8">
                  <c:v>0.82151029748283755</c:v>
                </c:pt>
                <c:pt idx="9">
                  <c:v>0.67682926829268297</c:v>
                </c:pt>
                <c:pt idx="10">
                  <c:v>0.44885177453027142</c:v>
                </c:pt>
                <c:pt idx="11">
                  <c:v>0.36705882352941177</c:v>
                </c:pt>
                <c:pt idx="12">
                  <c:v>0.25265392781316348</c:v>
                </c:pt>
                <c:pt idx="13">
                  <c:v>0.12334801762114538</c:v>
                </c:pt>
                <c:pt idx="14">
                  <c:v>5.2238805970149252E-2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6BC-4AEC-BF7E-999DBC4692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2804927"/>
        <c:axId val="302808671"/>
      </c:lineChart>
      <c:catAx>
        <c:axId val="304064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04040735"/>
        <c:crosses val="autoZero"/>
        <c:auto val="1"/>
        <c:lblAlgn val="ctr"/>
        <c:lblOffset val="100"/>
        <c:noMultiLvlLbl val="0"/>
      </c:catAx>
      <c:valAx>
        <c:axId val="304040735"/>
        <c:scaling>
          <c:orientation val="minMax"/>
          <c:max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04064447"/>
        <c:crosses val="autoZero"/>
        <c:crossBetween val="between"/>
      </c:valAx>
      <c:valAx>
        <c:axId val="302808671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02804927"/>
        <c:crosses val="max"/>
        <c:crossBetween val="between"/>
      </c:valAx>
      <c:catAx>
        <c:axId val="30280492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280867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就業者!$A$19</c:f>
              <c:strCache>
                <c:ptCount val="1"/>
                <c:pt idx="0">
                  <c:v>就業者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就業者!$B$17:$H$18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就業者!$B$19:$H$19</c:f>
              <c:numCache>
                <c:formatCode>#,##0_);[Red]\(#,##0\)</c:formatCode>
                <c:ptCount val="7"/>
                <c:pt idx="0">
                  <c:v>4839</c:v>
                </c:pt>
                <c:pt idx="1">
                  <c:v>4600</c:v>
                </c:pt>
                <c:pt idx="2">
                  <c:v>4251</c:v>
                </c:pt>
                <c:pt idx="3">
                  <c:v>3712</c:v>
                </c:pt>
                <c:pt idx="4">
                  <c:v>3335</c:v>
                </c:pt>
                <c:pt idx="5">
                  <c:v>2804</c:v>
                </c:pt>
                <c:pt idx="6">
                  <c:v>2850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DA-4498-9EFD-8C69119AC54C}"/>
            </c:ext>
          </c:extLst>
        </c:ser>
        <c:ser>
          <c:idx val="1"/>
          <c:order val="1"/>
          <c:tx>
            <c:strRef>
              <c:f>就業者!$A$20</c:f>
              <c:strCache>
                <c:ptCount val="1"/>
                <c:pt idx="0">
                  <c:v>完全失業者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就業者!$B$17:$H$18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就業者!$B$20:$H$20</c:f>
              <c:numCache>
                <c:formatCode>#,##0_);[Red]\(#,##0\)</c:formatCode>
                <c:ptCount val="7"/>
                <c:pt idx="0">
                  <c:v>99</c:v>
                </c:pt>
                <c:pt idx="1">
                  <c:v>88</c:v>
                </c:pt>
                <c:pt idx="2">
                  <c:v>152</c:v>
                </c:pt>
                <c:pt idx="3">
                  <c:v>119</c:v>
                </c:pt>
                <c:pt idx="4">
                  <c:v>250</c:v>
                </c:pt>
                <c:pt idx="5">
                  <c:v>230</c:v>
                </c:pt>
                <c:pt idx="6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DA-4498-9EFD-8C69119AC54C}"/>
            </c:ext>
          </c:extLst>
        </c:ser>
        <c:ser>
          <c:idx val="2"/>
          <c:order val="2"/>
          <c:tx>
            <c:strRef>
              <c:f>就業者!$A$21</c:f>
              <c:strCache>
                <c:ptCount val="1"/>
                <c:pt idx="0">
                  <c:v>家事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就業者!$B$17:$H$18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就業者!$B$21:$H$21</c:f>
              <c:numCache>
                <c:formatCode>#,##0_);[Red]\(#,##0\)</c:formatCode>
                <c:ptCount val="7"/>
                <c:pt idx="0">
                  <c:v>865</c:v>
                </c:pt>
                <c:pt idx="1">
                  <c:v>852</c:v>
                </c:pt>
                <c:pt idx="2">
                  <c:v>876</c:v>
                </c:pt>
                <c:pt idx="3">
                  <c:v>1024</c:v>
                </c:pt>
                <c:pt idx="4">
                  <c:v>921</c:v>
                </c:pt>
                <c:pt idx="5">
                  <c:v>885</c:v>
                </c:pt>
                <c:pt idx="6">
                  <c:v>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DA-4498-9EFD-8C69119AC54C}"/>
            </c:ext>
          </c:extLst>
        </c:ser>
        <c:ser>
          <c:idx val="3"/>
          <c:order val="3"/>
          <c:tx>
            <c:strRef>
              <c:f>就業者!$A$22</c:f>
              <c:strCache>
                <c:ptCount val="1"/>
                <c:pt idx="0">
                  <c:v>通学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就業者!$B$17:$H$18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就業者!$B$22:$H$22</c:f>
              <c:numCache>
                <c:formatCode>#,##0_);[Red]\(#,##0\)</c:formatCode>
                <c:ptCount val="7"/>
                <c:pt idx="0">
                  <c:v>445</c:v>
                </c:pt>
                <c:pt idx="1">
                  <c:v>381</c:v>
                </c:pt>
                <c:pt idx="2">
                  <c:v>311</c:v>
                </c:pt>
                <c:pt idx="3">
                  <c:v>338</c:v>
                </c:pt>
                <c:pt idx="4">
                  <c:v>266</c:v>
                </c:pt>
                <c:pt idx="5">
                  <c:v>234</c:v>
                </c:pt>
                <c:pt idx="6">
                  <c:v>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4DA-4498-9EFD-8C69119AC54C}"/>
            </c:ext>
          </c:extLst>
        </c:ser>
        <c:ser>
          <c:idx val="4"/>
          <c:order val="4"/>
          <c:tx>
            <c:strRef>
              <c:f>就業者!$A$23</c:f>
              <c:strCache>
                <c:ptCount val="1"/>
                <c:pt idx="0">
                  <c:v>非労働力その他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就業者!$B$17:$H$18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就業者!$B$23:$H$23</c:f>
              <c:numCache>
                <c:formatCode>#,##0_);[Red]\(#,##0\)</c:formatCode>
                <c:ptCount val="7"/>
                <c:pt idx="0">
                  <c:v>892</c:v>
                </c:pt>
                <c:pt idx="1">
                  <c:v>988</c:v>
                </c:pt>
                <c:pt idx="2">
                  <c:v>1069</c:v>
                </c:pt>
                <c:pt idx="3">
                  <c:v>1227</c:v>
                </c:pt>
                <c:pt idx="4">
                  <c:v>1383</c:v>
                </c:pt>
                <c:pt idx="5">
                  <c:v>1463</c:v>
                </c:pt>
                <c:pt idx="6">
                  <c:v>1372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4DA-4498-9EFD-8C69119AC54C}"/>
            </c:ext>
          </c:extLst>
        </c:ser>
        <c:ser>
          <c:idx val="5"/>
          <c:order val="5"/>
          <c:tx>
            <c:strRef>
              <c:f>就業者!$A$24</c:f>
              <c:strCache>
                <c:ptCount val="1"/>
                <c:pt idx="0">
                  <c:v>不詳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就業者!$B$17:$H$18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就業者!$B$24:$H$24</c:f>
              <c:numCache>
                <c:formatCode>#,##0_);[Red]\(#,##0\)</c:formatCode>
                <c:ptCount val="7"/>
                <c:pt idx="0">
                  <c:v>16</c:v>
                </c:pt>
                <c:pt idx="1">
                  <c:v>5</c:v>
                </c:pt>
                <c:pt idx="2">
                  <c:v>4</c:v>
                </c:pt>
                <c:pt idx="3">
                  <c:v>5</c:v>
                </c:pt>
                <c:pt idx="4">
                  <c:v>3</c:v>
                </c:pt>
                <c:pt idx="5">
                  <c:v>2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4DA-4498-9EFD-8C69119AC54C}"/>
            </c:ext>
          </c:extLst>
        </c:ser>
        <c:ser>
          <c:idx val="6"/>
          <c:order val="6"/>
          <c:tx>
            <c:strRef>
              <c:f>就業者!$A$25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就業者!$B$17:$H$18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就業者!$B$25:$H$25</c:f>
              <c:numCache>
                <c:formatCode>#,##0_);[Red]\(#,##0\)</c:formatCode>
                <c:ptCount val="7"/>
                <c:pt idx="0">
                  <c:v>7156</c:v>
                </c:pt>
                <c:pt idx="1">
                  <c:v>6914</c:v>
                </c:pt>
                <c:pt idx="2">
                  <c:v>6663</c:v>
                </c:pt>
                <c:pt idx="3">
                  <c:v>6425</c:v>
                </c:pt>
                <c:pt idx="4">
                  <c:v>6158</c:v>
                </c:pt>
                <c:pt idx="5">
                  <c:v>5618</c:v>
                </c:pt>
                <c:pt idx="6">
                  <c:v>5236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4DA-4498-9EFD-8C69119AC5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4696815"/>
        <c:axId val="304690575"/>
      </c:barChart>
      <c:lineChart>
        <c:grouping val="standard"/>
        <c:varyColors val="0"/>
        <c:ser>
          <c:idx val="7"/>
          <c:order val="7"/>
          <c:tx>
            <c:strRef>
              <c:f>就業者!$A$26</c:f>
              <c:strCache>
                <c:ptCount val="1"/>
                <c:pt idx="0">
                  <c:v>就業率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就業者!$B$17:$H$18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就業者!$B$26:$H$26</c:f>
              <c:numCache>
                <c:formatCode>0.0%</c:formatCode>
                <c:ptCount val="7"/>
                <c:pt idx="0">
                  <c:v>0.67621576299608721</c:v>
                </c:pt>
                <c:pt idx="1">
                  <c:v>0.66531674862597623</c:v>
                </c:pt>
                <c:pt idx="2">
                  <c:v>0.63800090049527236</c:v>
                </c:pt>
                <c:pt idx="3">
                  <c:v>0.57774319066147861</c:v>
                </c:pt>
                <c:pt idx="4">
                  <c:v>0.54157193894121469</c:v>
                </c:pt>
                <c:pt idx="5">
                  <c:v>0.49911000355998575</c:v>
                </c:pt>
                <c:pt idx="6">
                  <c:v>0.5443086325439267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4DA-4498-9EFD-8C69119AC54C}"/>
            </c:ext>
          </c:extLst>
        </c:ser>
        <c:ser>
          <c:idx val="8"/>
          <c:order val="8"/>
          <c:tx>
            <c:strRef>
              <c:f>就業者!$A$27</c:f>
              <c:strCache>
                <c:ptCount val="1"/>
                <c:pt idx="0">
                  <c:v>完全失業率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Lbls>
            <c:dLbl>
              <c:idx val="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4DA-4498-9EFD-8C69119AC54C}"/>
                </c:ext>
              </c:extLst>
            </c:dLbl>
            <c:dLbl>
              <c:idx val="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4DA-4498-9EFD-8C69119AC5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就業者!$B$17:$H$18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就業者!$B$27:$H$27</c:f>
              <c:numCache>
                <c:formatCode>0.0%</c:formatCode>
                <c:ptCount val="7"/>
                <c:pt idx="0">
                  <c:v>2.0048602673147023E-2</c:v>
                </c:pt>
                <c:pt idx="1">
                  <c:v>1.877133105802048E-2</c:v>
                </c:pt>
                <c:pt idx="2">
                  <c:v>3.4521916874858054E-2</c:v>
                </c:pt>
                <c:pt idx="3">
                  <c:v>3.1062385800052206E-2</c:v>
                </c:pt>
                <c:pt idx="4">
                  <c:v>6.9735006973500699E-2</c:v>
                </c:pt>
                <c:pt idx="5">
                  <c:v>7.5807514831905079E-2</c:v>
                </c:pt>
                <c:pt idx="6">
                  <c:v>3.1271244051665537E-2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4DA-4498-9EFD-8C69119AC5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771343"/>
        <c:axId val="619253567"/>
      </c:lineChart>
      <c:catAx>
        <c:axId val="304696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04690575"/>
        <c:crosses val="autoZero"/>
        <c:auto val="1"/>
        <c:lblAlgn val="ctr"/>
        <c:lblOffset val="100"/>
        <c:noMultiLvlLbl val="0"/>
      </c:catAx>
      <c:valAx>
        <c:axId val="304690575"/>
        <c:scaling>
          <c:orientation val="minMax"/>
          <c:max val="8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04696815"/>
        <c:crosses val="autoZero"/>
        <c:crossBetween val="between"/>
      </c:valAx>
      <c:valAx>
        <c:axId val="619253567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04771343"/>
        <c:crosses val="max"/>
        <c:crossBetween val="between"/>
      </c:valAx>
      <c:catAx>
        <c:axId val="30477134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1925356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就業者!$R$54</c:f>
              <c:strCache>
                <c:ptCount val="1"/>
                <c:pt idx="0">
                  <c:v>就業者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就業者!$Q$56:$Q$70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就業者!$R$56:$R$70</c:f>
              <c:numCache>
                <c:formatCode>#,##0_);[Red]\(#,##0\)</c:formatCode>
                <c:ptCount val="15"/>
                <c:pt idx="0">
                  <c:v>6</c:v>
                </c:pt>
                <c:pt idx="1">
                  <c:v>56</c:v>
                </c:pt>
                <c:pt idx="2">
                  <c:v>103</c:v>
                </c:pt>
                <c:pt idx="3">
                  <c:v>118</c:v>
                </c:pt>
                <c:pt idx="4">
                  <c:v>126</c:v>
                </c:pt>
                <c:pt idx="5">
                  <c:v>141</c:v>
                </c:pt>
                <c:pt idx="6">
                  <c:v>137</c:v>
                </c:pt>
                <c:pt idx="7">
                  <c:v>193</c:v>
                </c:pt>
                <c:pt idx="8">
                  <c:v>209</c:v>
                </c:pt>
                <c:pt idx="9">
                  <c:v>198</c:v>
                </c:pt>
                <c:pt idx="10">
                  <c:v>150</c:v>
                </c:pt>
                <c:pt idx="11">
                  <c:v>92</c:v>
                </c:pt>
                <c:pt idx="12">
                  <c:v>71</c:v>
                </c:pt>
                <c:pt idx="13">
                  <c:v>27</c:v>
                </c:pt>
                <c:pt idx="1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BD-497B-A0D4-600B1BB6A9C4}"/>
            </c:ext>
          </c:extLst>
        </c:ser>
        <c:ser>
          <c:idx val="1"/>
          <c:order val="1"/>
          <c:tx>
            <c:strRef>
              <c:f>就業者!$S$54</c:f>
              <c:strCache>
                <c:ptCount val="1"/>
                <c:pt idx="0">
                  <c:v>完全失業者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就業者!$Q$56:$Q$70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就業者!$S$56:$S$70</c:f>
              <c:numCache>
                <c:formatCode>#,##0_);[Red]\(#,##0\)</c:formatCode>
                <c:ptCount val="15"/>
                <c:pt idx="0">
                  <c:v>2</c:v>
                </c:pt>
                <c:pt idx="1">
                  <c:v>5</c:v>
                </c:pt>
                <c:pt idx="2">
                  <c:v>8</c:v>
                </c:pt>
                <c:pt idx="3">
                  <c:v>3</c:v>
                </c:pt>
                <c:pt idx="4">
                  <c:v>7</c:v>
                </c:pt>
                <c:pt idx="5">
                  <c:v>4</c:v>
                </c:pt>
                <c:pt idx="6">
                  <c:v>9</c:v>
                </c:pt>
                <c:pt idx="7">
                  <c:v>2</c:v>
                </c:pt>
                <c:pt idx="8">
                  <c:v>8</c:v>
                </c:pt>
                <c:pt idx="9">
                  <c:v>15</c:v>
                </c:pt>
                <c:pt idx="10">
                  <c:v>6</c:v>
                </c:pt>
                <c:pt idx="11">
                  <c:v>2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BD-497B-A0D4-600B1BB6A9C4}"/>
            </c:ext>
          </c:extLst>
        </c:ser>
        <c:ser>
          <c:idx val="2"/>
          <c:order val="2"/>
          <c:tx>
            <c:strRef>
              <c:f>就業者!$T$54</c:f>
              <c:strCache>
                <c:ptCount val="1"/>
                <c:pt idx="0">
                  <c:v>家事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就業者!$Q$56:$Q$70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就業者!$T$56:$T$70</c:f>
              <c:numCache>
                <c:formatCode>#,##0_);[Red]\(#,##0\)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4</c:v>
                </c:pt>
                <c:pt idx="8">
                  <c:v>2</c:v>
                </c:pt>
                <c:pt idx="9">
                  <c:v>16</c:v>
                </c:pt>
                <c:pt idx="10">
                  <c:v>18</c:v>
                </c:pt>
                <c:pt idx="11">
                  <c:v>13</c:v>
                </c:pt>
                <c:pt idx="12">
                  <c:v>12</c:v>
                </c:pt>
                <c:pt idx="13">
                  <c:v>8</c:v>
                </c:pt>
                <c:pt idx="1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BD-497B-A0D4-600B1BB6A9C4}"/>
            </c:ext>
          </c:extLst>
        </c:ser>
        <c:ser>
          <c:idx val="3"/>
          <c:order val="3"/>
          <c:tx>
            <c:strRef>
              <c:f>就業者!$U$54</c:f>
              <c:strCache>
                <c:ptCount val="1"/>
                <c:pt idx="0">
                  <c:v>通学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就業者!$Q$56:$Q$70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就業者!$U$56:$U$70</c:f>
              <c:numCache>
                <c:formatCode>#,##0_);[Red]\(#,##0\)</c:formatCode>
                <c:ptCount val="15"/>
                <c:pt idx="0">
                  <c:v>80</c:v>
                </c:pt>
                <c:pt idx="1">
                  <c:v>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ABD-497B-A0D4-600B1BB6A9C4}"/>
            </c:ext>
          </c:extLst>
        </c:ser>
        <c:ser>
          <c:idx val="4"/>
          <c:order val="4"/>
          <c:tx>
            <c:strRef>
              <c:f>就業者!$V$54</c:f>
              <c:strCache>
                <c:ptCount val="1"/>
                <c:pt idx="0">
                  <c:v>非労働力その他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就業者!$Q$56:$Q$70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就業者!$V$56:$V$70</c:f>
              <c:numCache>
                <c:formatCode>#,##0_);[Red]\(#,##0\)</c:formatCode>
                <c:ptCount val="15"/>
                <c:pt idx="0">
                  <c:v>4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6</c:v>
                </c:pt>
                <c:pt idx="5">
                  <c:v>3</c:v>
                </c:pt>
                <c:pt idx="6">
                  <c:v>7</c:v>
                </c:pt>
                <c:pt idx="7">
                  <c:v>6</c:v>
                </c:pt>
                <c:pt idx="8">
                  <c:v>18</c:v>
                </c:pt>
                <c:pt idx="9">
                  <c:v>36</c:v>
                </c:pt>
                <c:pt idx="10">
                  <c:v>69</c:v>
                </c:pt>
                <c:pt idx="11">
                  <c:v>76</c:v>
                </c:pt>
                <c:pt idx="12">
                  <c:v>127</c:v>
                </c:pt>
                <c:pt idx="13">
                  <c:v>141</c:v>
                </c:pt>
                <c:pt idx="14">
                  <c:v>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ABD-497B-A0D4-600B1BB6A9C4}"/>
            </c:ext>
          </c:extLst>
        </c:ser>
        <c:ser>
          <c:idx val="5"/>
          <c:order val="5"/>
          <c:tx>
            <c:strRef>
              <c:f>就業者!$W$54</c:f>
              <c:strCache>
                <c:ptCount val="1"/>
                <c:pt idx="0">
                  <c:v>不詳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就業者!$Q$56:$Q$70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就業者!$W$56:$W$70</c:f>
              <c:numCache>
                <c:formatCode>#,##0_);[Red]\(#,##0\)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ABD-497B-A0D4-600B1BB6A9C4}"/>
            </c:ext>
          </c:extLst>
        </c:ser>
        <c:ser>
          <c:idx val="6"/>
          <c:order val="6"/>
          <c:tx>
            <c:strRef>
              <c:f>就業者!$X$54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就業者!$Q$56:$Q$70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就業者!$X$56:$X$70</c:f>
              <c:numCache>
                <c:formatCode>#,##0_);[Red]\(#,##0\)</c:formatCode>
                <c:ptCount val="15"/>
                <c:pt idx="0">
                  <c:v>92</c:v>
                </c:pt>
                <c:pt idx="1">
                  <c:v>66</c:v>
                </c:pt>
                <c:pt idx="2">
                  <c:v>111</c:v>
                </c:pt>
                <c:pt idx="3">
                  <c:v>123</c:v>
                </c:pt>
                <c:pt idx="4">
                  <c:v>139</c:v>
                </c:pt>
                <c:pt idx="5">
                  <c:v>150</c:v>
                </c:pt>
                <c:pt idx="6">
                  <c:v>154</c:v>
                </c:pt>
                <c:pt idx="7">
                  <c:v>206</c:v>
                </c:pt>
                <c:pt idx="8">
                  <c:v>237</c:v>
                </c:pt>
                <c:pt idx="9">
                  <c:v>265</c:v>
                </c:pt>
                <c:pt idx="10">
                  <c:v>243</c:v>
                </c:pt>
                <c:pt idx="11">
                  <c:v>183</c:v>
                </c:pt>
                <c:pt idx="12">
                  <c:v>210</c:v>
                </c:pt>
                <c:pt idx="13">
                  <c:v>178</c:v>
                </c:pt>
                <c:pt idx="14">
                  <c:v>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ABD-497B-A0D4-600B1BB6A9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4064447"/>
        <c:axId val="304040735"/>
      </c:barChart>
      <c:lineChart>
        <c:grouping val="standard"/>
        <c:varyColors val="0"/>
        <c:ser>
          <c:idx val="7"/>
          <c:order val="7"/>
          <c:tx>
            <c:strRef>
              <c:f>就業者!$Y$54</c:f>
              <c:strCache>
                <c:ptCount val="1"/>
                <c:pt idx="0">
                  <c:v>就業率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D15-4C03-849F-C211B0A5FB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就業者!$Q$56:$Q$70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就業者!$Y$56:$Y$70</c:f>
              <c:numCache>
                <c:formatCode>0.0%</c:formatCode>
                <c:ptCount val="15"/>
                <c:pt idx="0">
                  <c:v>6.5217391304347824E-2</c:v>
                </c:pt>
                <c:pt idx="1">
                  <c:v>0.84848484848484851</c:v>
                </c:pt>
                <c:pt idx="2">
                  <c:v>0.92792792792792789</c:v>
                </c:pt>
                <c:pt idx="3">
                  <c:v>0.95934959349593496</c:v>
                </c:pt>
                <c:pt idx="4">
                  <c:v>0.90647482014388492</c:v>
                </c:pt>
                <c:pt idx="5">
                  <c:v>0.94</c:v>
                </c:pt>
                <c:pt idx="6">
                  <c:v>0.88961038961038963</c:v>
                </c:pt>
                <c:pt idx="7">
                  <c:v>0.93689320388349517</c:v>
                </c:pt>
                <c:pt idx="8">
                  <c:v>0.88185654008438819</c:v>
                </c:pt>
                <c:pt idx="9">
                  <c:v>0.74716981132075466</c:v>
                </c:pt>
                <c:pt idx="10">
                  <c:v>0.61728395061728392</c:v>
                </c:pt>
                <c:pt idx="11">
                  <c:v>0.50273224043715847</c:v>
                </c:pt>
                <c:pt idx="12">
                  <c:v>0.33809523809523812</c:v>
                </c:pt>
                <c:pt idx="13">
                  <c:v>0.15168539325842698</c:v>
                </c:pt>
                <c:pt idx="14">
                  <c:v>0.11176470588235295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ABD-497B-A0D4-600B1BB6A9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2804927"/>
        <c:axId val="302808671"/>
      </c:lineChart>
      <c:catAx>
        <c:axId val="304064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04040735"/>
        <c:crosses val="autoZero"/>
        <c:auto val="1"/>
        <c:lblAlgn val="ctr"/>
        <c:lblOffset val="100"/>
        <c:noMultiLvlLbl val="0"/>
      </c:catAx>
      <c:valAx>
        <c:axId val="304040735"/>
        <c:scaling>
          <c:orientation val="minMax"/>
          <c:max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04064447"/>
        <c:crosses val="autoZero"/>
        <c:crossBetween val="between"/>
      </c:valAx>
      <c:valAx>
        <c:axId val="302808671"/>
        <c:scaling>
          <c:orientation val="minMax"/>
          <c:max val="1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02804927"/>
        <c:crosses val="max"/>
        <c:crossBetween val="between"/>
      </c:valAx>
      <c:catAx>
        <c:axId val="30280492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280867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就業者!$R$75</c:f>
              <c:strCache>
                <c:ptCount val="1"/>
                <c:pt idx="0">
                  <c:v>就業者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就業者!$Q$77:$Q$91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就業者!$R$77:$R$91</c:f>
              <c:numCache>
                <c:formatCode>#,##0_);[Red]\(#,##0\)</c:formatCode>
                <c:ptCount val="15"/>
                <c:pt idx="0">
                  <c:v>4</c:v>
                </c:pt>
                <c:pt idx="1">
                  <c:v>48</c:v>
                </c:pt>
                <c:pt idx="2">
                  <c:v>88</c:v>
                </c:pt>
                <c:pt idx="3">
                  <c:v>96</c:v>
                </c:pt>
                <c:pt idx="4">
                  <c:v>92</c:v>
                </c:pt>
                <c:pt idx="5">
                  <c:v>109</c:v>
                </c:pt>
                <c:pt idx="6">
                  <c:v>125</c:v>
                </c:pt>
                <c:pt idx="7">
                  <c:v>142</c:v>
                </c:pt>
                <c:pt idx="8">
                  <c:v>150</c:v>
                </c:pt>
                <c:pt idx="9">
                  <c:v>135</c:v>
                </c:pt>
                <c:pt idx="10">
                  <c:v>65</c:v>
                </c:pt>
                <c:pt idx="11">
                  <c:v>64</c:v>
                </c:pt>
                <c:pt idx="12">
                  <c:v>48</c:v>
                </c:pt>
                <c:pt idx="13">
                  <c:v>29</c:v>
                </c:pt>
                <c:pt idx="1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1E-404B-A9B3-9978D9905C0D}"/>
            </c:ext>
          </c:extLst>
        </c:ser>
        <c:ser>
          <c:idx val="1"/>
          <c:order val="1"/>
          <c:tx>
            <c:strRef>
              <c:f>就業者!$S$75</c:f>
              <c:strCache>
                <c:ptCount val="1"/>
                <c:pt idx="0">
                  <c:v>完全失業者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就業者!$Q$77:$Q$91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就業者!$S$77:$S$91</c:f>
              <c:numCache>
                <c:formatCode>#,##0_);[Red]\(#,##0\)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6</c:v>
                </c:pt>
                <c:pt idx="4">
                  <c:v>2</c:v>
                </c:pt>
                <c:pt idx="5">
                  <c:v>2</c:v>
                </c:pt>
                <c:pt idx="6">
                  <c:v>4</c:v>
                </c:pt>
                <c:pt idx="7">
                  <c:v>0</c:v>
                </c:pt>
                <c:pt idx="8">
                  <c:v>2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1E-404B-A9B3-9978D9905C0D}"/>
            </c:ext>
          </c:extLst>
        </c:ser>
        <c:ser>
          <c:idx val="2"/>
          <c:order val="2"/>
          <c:tx>
            <c:strRef>
              <c:f>就業者!$T$75</c:f>
              <c:strCache>
                <c:ptCount val="1"/>
                <c:pt idx="0">
                  <c:v>家事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就業者!$Q$77:$Q$91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就業者!$T$77:$T$91</c:f>
              <c:numCache>
                <c:formatCode>#,##0_);[Red]\(#,##0\)</c:formatCode>
                <c:ptCount val="15"/>
                <c:pt idx="0">
                  <c:v>0</c:v>
                </c:pt>
                <c:pt idx="1">
                  <c:v>5</c:v>
                </c:pt>
                <c:pt idx="2">
                  <c:v>5</c:v>
                </c:pt>
                <c:pt idx="3">
                  <c:v>11</c:v>
                </c:pt>
                <c:pt idx="4">
                  <c:v>12</c:v>
                </c:pt>
                <c:pt idx="5">
                  <c:v>19</c:v>
                </c:pt>
                <c:pt idx="6">
                  <c:v>16</c:v>
                </c:pt>
                <c:pt idx="7">
                  <c:v>20</c:v>
                </c:pt>
                <c:pt idx="8">
                  <c:v>44</c:v>
                </c:pt>
                <c:pt idx="9">
                  <c:v>80</c:v>
                </c:pt>
                <c:pt idx="10">
                  <c:v>127</c:v>
                </c:pt>
                <c:pt idx="11">
                  <c:v>105</c:v>
                </c:pt>
                <c:pt idx="12">
                  <c:v>100</c:v>
                </c:pt>
                <c:pt idx="13">
                  <c:v>82</c:v>
                </c:pt>
                <c:pt idx="14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1E-404B-A9B3-9978D9905C0D}"/>
            </c:ext>
          </c:extLst>
        </c:ser>
        <c:ser>
          <c:idx val="3"/>
          <c:order val="3"/>
          <c:tx>
            <c:strRef>
              <c:f>就業者!$U$75</c:f>
              <c:strCache>
                <c:ptCount val="1"/>
                <c:pt idx="0">
                  <c:v>通学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就業者!$Q$77:$Q$91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就業者!$U$77:$U$91</c:f>
              <c:numCache>
                <c:formatCode>#,##0_);[Red]\(#,##0\)</c:formatCode>
                <c:ptCount val="15"/>
                <c:pt idx="0">
                  <c:v>67</c:v>
                </c:pt>
                <c:pt idx="1">
                  <c:v>4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61E-404B-A9B3-9978D9905C0D}"/>
            </c:ext>
          </c:extLst>
        </c:ser>
        <c:ser>
          <c:idx val="4"/>
          <c:order val="4"/>
          <c:tx>
            <c:strRef>
              <c:f>就業者!$V$75</c:f>
              <c:strCache>
                <c:ptCount val="1"/>
                <c:pt idx="0">
                  <c:v>非労働力その他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就業者!$Q$77:$Q$91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就業者!$V$77:$V$91</c:f>
              <c:numCache>
                <c:formatCode>#,##0_);[Red]\(#,##0\)</c:formatCode>
                <c:ptCount val="15"/>
                <c:pt idx="0">
                  <c:v>2</c:v>
                </c:pt>
                <c:pt idx="1">
                  <c:v>0</c:v>
                </c:pt>
                <c:pt idx="2">
                  <c:v>2</c:v>
                </c:pt>
                <c:pt idx="3">
                  <c:v>3</c:v>
                </c:pt>
                <c:pt idx="4">
                  <c:v>0</c:v>
                </c:pt>
                <c:pt idx="5">
                  <c:v>3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11</c:v>
                </c:pt>
                <c:pt idx="10">
                  <c:v>44</c:v>
                </c:pt>
                <c:pt idx="11">
                  <c:v>73</c:v>
                </c:pt>
                <c:pt idx="12">
                  <c:v>112</c:v>
                </c:pt>
                <c:pt idx="13">
                  <c:v>165</c:v>
                </c:pt>
                <c:pt idx="14">
                  <c:v>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1E-404B-A9B3-9978D9905C0D}"/>
            </c:ext>
          </c:extLst>
        </c:ser>
        <c:ser>
          <c:idx val="5"/>
          <c:order val="5"/>
          <c:tx>
            <c:strRef>
              <c:f>就業者!$W$75</c:f>
              <c:strCache>
                <c:ptCount val="1"/>
                <c:pt idx="0">
                  <c:v>不詳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就業者!$Q$77:$Q$91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就業者!$W$77:$W$91</c:f>
              <c:numCache>
                <c:formatCode>#,##0_);[Red]\(#,##0\)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61E-404B-A9B3-9978D9905C0D}"/>
            </c:ext>
          </c:extLst>
        </c:ser>
        <c:ser>
          <c:idx val="6"/>
          <c:order val="6"/>
          <c:tx>
            <c:strRef>
              <c:f>就業者!$X$75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就業者!$Q$77:$Q$91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就業者!$X$77:$X$91</c:f>
              <c:numCache>
                <c:formatCode>#,##0_);[Red]\(#,##0\)</c:formatCode>
                <c:ptCount val="15"/>
                <c:pt idx="0">
                  <c:v>73</c:v>
                </c:pt>
                <c:pt idx="1">
                  <c:v>57</c:v>
                </c:pt>
                <c:pt idx="2">
                  <c:v>99</c:v>
                </c:pt>
                <c:pt idx="3">
                  <c:v>116</c:v>
                </c:pt>
                <c:pt idx="4">
                  <c:v>106</c:v>
                </c:pt>
                <c:pt idx="5">
                  <c:v>135</c:v>
                </c:pt>
                <c:pt idx="6">
                  <c:v>149</c:v>
                </c:pt>
                <c:pt idx="7">
                  <c:v>166</c:v>
                </c:pt>
                <c:pt idx="8">
                  <c:v>200</c:v>
                </c:pt>
                <c:pt idx="9">
                  <c:v>227</c:v>
                </c:pt>
                <c:pt idx="10">
                  <c:v>236</c:v>
                </c:pt>
                <c:pt idx="11">
                  <c:v>242</c:v>
                </c:pt>
                <c:pt idx="12">
                  <c:v>261</c:v>
                </c:pt>
                <c:pt idx="13">
                  <c:v>276</c:v>
                </c:pt>
                <c:pt idx="14">
                  <c:v>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61E-404B-A9B3-9978D9905C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4064447"/>
        <c:axId val="304040735"/>
      </c:barChart>
      <c:lineChart>
        <c:grouping val="standard"/>
        <c:varyColors val="0"/>
        <c:ser>
          <c:idx val="7"/>
          <c:order val="7"/>
          <c:tx>
            <c:strRef>
              <c:f>就業者!$Y$75</c:f>
              <c:strCache>
                <c:ptCount val="1"/>
                <c:pt idx="0">
                  <c:v>就業率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C73-41CB-AEEB-B3E7B492B2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就業者!$Q$77:$Q$91</c:f>
              <c:strCache>
                <c:ptCount val="15"/>
                <c:pt idx="0">
                  <c:v>15～19歳</c:v>
                </c:pt>
                <c:pt idx="1">
                  <c:v>20～24歳</c:v>
                </c:pt>
                <c:pt idx="2">
                  <c:v>25～29歳</c:v>
                </c:pt>
                <c:pt idx="3">
                  <c:v>30～34歳</c:v>
                </c:pt>
                <c:pt idx="4">
                  <c:v>35～39歳</c:v>
                </c:pt>
                <c:pt idx="5">
                  <c:v>40～44歳</c:v>
                </c:pt>
                <c:pt idx="6">
                  <c:v>45～49歳</c:v>
                </c:pt>
                <c:pt idx="7">
                  <c:v>50～54歳</c:v>
                </c:pt>
                <c:pt idx="8">
                  <c:v>55～59歳</c:v>
                </c:pt>
                <c:pt idx="9">
                  <c:v>60～64歳</c:v>
                </c:pt>
                <c:pt idx="10">
                  <c:v>65～69歳</c:v>
                </c:pt>
                <c:pt idx="11">
                  <c:v>70～74歳</c:v>
                </c:pt>
                <c:pt idx="12">
                  <c:v>75～79歳</c:v>
                </c:pt>
                <c:pt idx="13">
                  <c:v>80～84歳</c:v>
                </c:pt>
                <c:pt idx="14">
                  <c:v>85歳以上</c:v>
                </c:pt>
              </c:strCache>
            </c:strRef>
          </c:cat>
          <c:val>
            <c:numRef>
              <c:f>就業者!$Y$77:$Y$91</c:f>
              <c:numCache>
                <c:formatCode>0.0%</c:formatCode>
                <c:ptCount val="15"/>
                <c:pt idx="0">
                  <c:v>5.4794520547945202E-2</c:v>
                </c:pt>
                <c:pt idx="1">
                  <c:v>0.84210526315789469</c:v>
                </c:pt>
                <c:pt idx="2">
                  <c:v>0.88888888888888884</c:v>
                </c:pt>
                <c:pt idx="3">
                  <c:v>0.82758620689655171</c:v>
                </c:pt>
                <c:pt idx="4">
                  <c:v>0.86792452830188682</c:v>
                </c:pt>
                <c:pt idx="5">
                  <c:v>0.80740740740740746</c:v>
                </c:pt>
                <c:pt idx="6">
                  <c:v>0.83892617449664431</c:v>
                </c:pt>
                <c:pt idx="7">
                  <c:v>0.85542168674698793</c:v>
                </c:pt>
                <c:pt idx="8">
                  <c:v>0.75</c:v>
                </c:pt>
                <c:pt idx="9">
                  <c:v>0.59471365638766516</c:v>
                </c:pt>
                <c:pt idx="10">
                  <c:v>0.27542372881355931</c:v>
                </c:pt>
                <c:pt idx="11">
                  <c:v>0.26446280991735538</c:v>
                </c:pt>
                <c:pt idx="12">
                  <c:v>0.18390804597701149</c:v>
                </c:pt>
                <c:pt idx="13">
                  <c:v>0.10507246376811594</c:v>
                </c:pt>
                <c:pt idx="14">
                  <c:v>2.4590163934426229E-2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61E-404B-A9B3-9978D9905C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2804927"/>
        <c:axId val="302808671"/>
      </c:lineChart>
      <c:catAx>
        <c:axId val="304064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04040735"/>
        <c:crosses val="autoZero"/>
        <c:auto val="1"/>
        <c:lblAlgn val="ctr"/>
        <c:lblOffset val="100"/>
        <c:noMultiLvlLbl val="0"/>
      </c:catAx>
      <c:valAx>
        <c:axId val="304040735"/>
        <c:scaling>
          <c:orientation val="minMax"/>
          <c:max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04064447"/>
        <c:crosses val="autoZero"/>
        <c:crossBetween val="between"/>
      </c:valAx>
      <c:valAx>
        <c:axId val="302808671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02804927"/>
        <c:crosses val="max"/>
        <c:crossBetween val="between"/>
      </c:valAx>
      <c:catAx>
        <c:axId val="30280492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280867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就業産業!$A$31</c:f>
              <c:strCache>
                <c:ptCount val="1"/>
                <c:pt idx="0">
                  <c:v>農業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就業産業!$B$29:$I$30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H02</c:v>
                  </c:pt>
                  <c:pt idx="3">
                    <c:v>H07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就業産業!$B$31:$I$31</c:f>
              <c:numCache>
                <c:formatCode>#,##0_);[Red]\(#,##0\)</c:formatCode>
                <c:ptCount val="8"/>
                <c:pt idx="0">
                  <c:v>1746</c:v>
                </c:pt>
                <c:pt idx="1">
                  <c:v>1770</c:v>
                </c:pt>
                <c:pt idx="2">
                  <c:v>1410</c:v>
                </c:pt>
                <c:pt idx="3">
                  <c:v>1164</c:v>
                </c:pt>
                <c:pt idx="4">
                  <c:v>817</c:v>
                </c:pt>
                <c:pt idx="5">
                  <c:v>768</c:v>
                </c:pt>
                <c:pt idx="6">
                  <c:v>542</c:v>
                </c:pt>
                <c:pt idx="7">
                  <c:v>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13-4B0C-8662-728C95D67D03}"/>
            </c:ext>
          </c:extLst>
        </c:ser>
        <c:ser>
          <c:idx val="1"/>
          <c:order val="1"/>
          <c:tx>
            <c:strRef>
              <c:f>就業産業!$A$32</c:f>
              <c:strCache>
                <c:ptCount val="1"/>
                <c:pt idx="0">
                  <c:v>林業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就業産業!$B$29:$I$30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H02</c:v>
                  </c:pt>
                  <c:pt idx="3">
                    <c:v>H07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就業産業!$B$32:$I$32</c:f>
              <c:numCache>
                <c:formatCode>#,##0_);[Red]\(#,##0\)</c:formatCode>
                <c:ptCount val="8"/>
                <c:pt idx="0">
                  <c:v>164</c:v>
                </c:pt>
                <c:pt idx="1">
                  <c:v>229</c:v>
                </c:pt>
                <c:pt idx="2">
                  <c:v>133</c:v>
                </c:pt>
                <c:pt idx="3">
                  <c:v>103</c:v>
                </c:pt>
                <c:pt idx="4">
                  <c:v>84</c:v>
                </c:pt>
                <c:pt idx="5">
                  <c:v>62</c:v>
                </c:pt>
                <c:pt idx="6">
                  <c:v>89</c:v>
                </c:pt>
                <c:pt idx="7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13-4B0C-8662-728C95D67D03}"/>
            </c:ext>
          </c:extLst>
        </c:ser>
        <c:ser>
          <c:idx val="2"/>
          <c:order val="2"/>
          <c:tx>
            <c:strRef>
              <c:f>就業産業!$A$33</c:f>
              <c:strCache>
                <c:ptCount val="1"/>
                <c:pt idx="0">
                  <c:v>漁業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就業産業!$B$29:$I$30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H02</c:v>
                  </c:pt>
                  <c:pt idx="3">
                    <c:v>H07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就業産業!$B$33:$I$33</c:f>
              <c:numCache>
                <c:formatCode>#,##0_);[Red]\(#,##0\)</c:formatCode>
                <c:ptCount val="8"/>
                <c:pt idx="0">
                  <c:v>1</c:v>
                </c:pt>
                <c:pt idx="1">
                  <c:v>0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  <c:pt idx="5">
                  <c:v>4</c:v>
                </c:pt>
                <c:pt idx="6">
                  <c:v>0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13-4B0C-8662-728C95D67D03}"/>
            </c:ext>
          </c:extLst>
        </c:ser>
        <c:ser>
          <c:idx val="3"/>
          <c:order val="3"/>
          <c:tx>
            <c:strRef>
              <c:f>就業産業!$A$34</c:f>
              <c:strCache>
                <c:ptCount val="1"/>
                <c:pt idx="0">
                  <c:v>鉱業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就業産業!$B$29:$I$30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H02</c:v>
                  </c:pt>
                  <c:pt idx="3">
                    <c:v>H07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就業産業!$B$34:$I$34</c:f>
              <c:numCache>
                <c:formatCode>#,##0_);[Red]\(#,##0\)</c:formatCode>
                <c:ptCount val="8"/>
                <c:pt idx="0">
                  <c:v>101</c:v>
                </c:pt>
                <c:pt idx="1">
                  <c:v>53</c:v>
                </c:pt>
                <c:pt idx="2">
                  <c:v>11</c:v>
                </c:pt>
                <c:pt idx="3">
                  <c:v>65</c:v>
                </c:pt>
                <c:pt idx="4">
                  <c:v>30</c:v>
                </c:pt>
                <c:pt idx="5">
                  <c:v>20</c:v>
                </c:pt>
                <c:pt idx="6">
                  <c:v>12</c:v>
                </c:pt>
                <c:pt idx="7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13-4B0C-8662-728C95D67D03}"/>
            </c:ext>
          </c:extLst>
        </c:ser>
        <c:ser>
          <c:idx val="4"/>
          <c:order val="4"/>
          <c:tx>
            <c:strRef>
              <c:f>就業産業!$A$35</c:f>
              <c:strCache>
                <c:ptCount val="1"/>
                <c:pt idx="0">
                  <c:v>建設業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就業産業!$B$29:$I$30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H02</c:v>
                  </c:pt>
                  <c:pt idx="3">
                    <c:v>H07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就業産業!$B$35:$I$35</c:f>
              <c:numCache>
                <c:formatCode>#,##0_);[Red]\(#,##0\)</c:formatCode>
                <c:ptCount val="8"/>
                <c:pt idx="0">
                  <c:v>699</c:v>
                </c:pt>
                <c:pt idx="1">
                  <c:v>664</c:v>
                </c:pt>
                <c:pt idx="2">
                  <c:v>647</c:v>
                </c:pt>
                <c:pt idx="3">
                  <c:v>675</c:v>
                </c:pt>
                <c:pt idx="4">
                  <c:v>575</c:v>
                </c:pt>
                <c:pt idx="5">
                  <c:v>452</c:v>
                </c:pt>
                <c:pt idx="6">
                  <c:v>282</c:v>
                </c:pt>
                <c:pt idx="7">
                  <c:v>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13-4B0C-8662-728C95D67D03}"/>
            </c:ext>
          </c:extLst>
        </c:ser>
        <c:ser>
          <c:idx val="5"/>
          <c:order val="5"/>
          <c:tx>
            <c:strRef>
              <c:f>就業産業!$A$36</c:f>
              <c:strCache>
                <c:ptCount val="1"/>
                <c:pt idx="0">
                  <c:v>製造業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就業産業!$B$29:$I$30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H02</c:v>
                  </c:pt>
                  <c:pt idx="3">
                    <c:v>H07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就業産業!$B$36:$I$36</c:f>
              <c:numCache>
                <c:formatCode>#,##0_);[Red]\(#,##0\)</c:formatCode>
                <c:ptCount val="8"/>
                <c:pt idx="0">
                  <c:v>801</c:v>
                </c:pt>
                <c:pt idx="1">
                  <c:v>837</c:v>
                </c:pt>
                <c:pt idx="2">
                  <c:v>1038</c:v>
                </c:pt>
                <c:pt idx="3">
                  <c:v>882</c:v>
                </c:pt>
                <c:pt idx="4">
                  <c:v>836</c:v>
                </c:pt>
                <c:pt idx="5">
                  <c:v>692</c:v>
                </c:pt>
                <c:pt idx="6">
                  <c:v>595</c:v>
                </c:pt>
                <c:pt idx="7">
                  <c:v>566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13-4B0C-8662-728C95D67D03}"/>
            </c:ext>
          </c:extLst>
        </c:ser>
        <c:ser>
          <c:idx val="6"/>
          <c:order val="6"/>
          <c:tx>
            <c:strRef>
              <c:f>就業産業!$A$37</c:f>
              <c:strCache>
                <c:ptCount val="1"/>
                <c:pt idx="0">
                  <c:v>第3次産業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就業産業!$B$29:$I$30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H02</c:v>
                  </c:pt>
                  <c:pt idx="3">
                    <c:v>H07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就業産業!$B$37:$I$37</c:f>
              <c:numCache>
                <c:formatCode>#,##0_);[Red]\(#,##0\)</c:formatCode>
                <c:ptCount val="8"/>
                <c:pt idx="0">
                  <c:v>1397</c:v>
                </c:pt>
                <c:pt idx="1">
                  <c:v>1284</c:v>
                </c:pt>
                <c:pt idx="2">
                  <c:v>1354</c:v>
                </c:pt>
                <c:pt idx="3">
                  <c:v>1356</c:v>
                </c:pt>
                <c:pt idx="4">
                  <c:v>1369</c:v>
                </c:pt>
                <c:pt idx="5">
                  <c:v>1335</c:v>
                </c:pt>
                <c:pt idx="6">
                  <c:v>1282</c:v>
                </c:pt>
                <c:pt idx="7">
                  <c:v>1338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C13-4B0C-8662-728C95D67D03}"/>
            </c:ext>
          </c:extLst>
        </c:ser>
        <c:ser>
          <c:idx val="7"/>
          <c:order val="7"/>
          <c:tx>
            <c:strRef>
              <c:f>就業産業!$A$38</c:f>
              <c:strCache>
                <c:ptCount val="1"/>
                <c:pt idx="0">
                  <c:v>分類不能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就業産業!$B$29:$I$30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H02</c:v>
                  </c:pt>
                  <c:pt idx="3">
                    <c:v>H07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就業産業!$B$38:$I$38</c:f>
              <c:numCache>
                <c:formatCode>#,##0_);[Red]\(#,##0\)</c:formatCode>
                <c:ptCount val="8"/>
                <c:pt idx="0">
                  <c:v>5</c:v>
                </c:pt>
                <c:pt idx="1">
                  <c:v>2</c:v>
                </c:pt>
                <c:pt idx="2">
                  <c:v>4</c:v>
                </c:pt>
                <c:pt idx="3">
                  <c:v>5</c:v>
                </c:pt>
                <c:pt idx="4">
                  <c:v>0</c:v>
                </c:pt>
                <c:pt idx="5">
                  <c:v>0</c:v>
                </c:pt>
                <c:pt idx="6">
                  <c:v>2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C13-4B0C-8662-728C95D67D03}"/>
            </c:ext>
          </c:extLst>
        </c:ser>
        <c:ser>
          <c:idx val="8"/>
          <c:order val="8"/>
          <c:tx>
            <c:strRef>
              <c:f>就業産業!$A$39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就業産業!$B$29:$I$30</c:f>
              <c:multiLvlStrCache>
                <c:ptCount val="8"/>
                <c:lvl>
                  <c:pt idx="0">
                    <c:v>1980</c:v>
                  </c:pt>
                  <c:pt idx="1">
                    <c:v>1985</c:v>
                  </c:pt>
                  <c:pt idx="2">
                    <c:v>1990</c:v>
                  </c:pt>
                  <c:pt idx="3">
                    <c:v>1995</c:v>
                  </c:pt>
                  <c:pt idx="4">
                    <c:v>2000</c:v>
                  </c:pt>
                  <c:pt idx="5">
                    <c:v>2005</c:v>
                  </c:pt>
                  <c:pt idx="6">
                    <c:v>2010</c:v>
                  </c:pt>
                  <c:pt idx="7">
                    <c:v>2015</c:v>
                  </c:pt>
                </c:lvl>
                <c:lvl>
                  <c:pt idx="0">
                    <c:v>S55</c:v>
                  </c:pt>
                  <c:pt idx="1">
                    <c:v>S60</c:v>
                  </c:pt>
                  <c:pt idx="2">
                    <c:v>H02</c:v>
                  </c:pt>
                  <c:pt idx="3">
                    <c:v>H07</c:v>
                  </c:pt>
                  <c:pt idx="4">
                    <c:v>H12</c:v>
                  </c:pt>
                  <c:pt idx="5">
                    <c:v>H17</c:v>
                  </c:pt>
                  <c:pt idx="6">
                    <c:v>H22</c:v>
                  </c:pt>
                  <c:pt idx="7">
                    <c:v>H27</c:v>
                  </c:pt>
                </c:lvl>
              </c:multiLvlStrCache>
            </c:multiLvlStrRef>
          </c:cat>
          <c:val>
            <c:numRef>
              <c:f>就業産業!$B$39:$I$39</c:f>
              <c:numCache>
                <c:formatCode>#,##0_);[Red]\(#,##0\)</c:formatCode>
                <c:ptCount val="8"/>
                <c:pt idx="0">
                  <c:v>4914</c:v>
                </c:pt>
                <c:pt idx="1">
                  <c:v>4839</c:v>
                </c:pt>
                <c:pt idx="2">
                  <c:v>4600</c:v>
                </c:pt>
                <c:pt idx="3">
                  <c:v>4251</c:v>
                </c:pt>
                <c:pt idx="4">
                  <c:v>3712</c:v>
                </c:pt>
                <c:pt idx="5">
                  <c:v>3333</c:v>
                </c:pt>
                <c:pt idx="6">
                  <c:v>2804</c:v>
                </c:pt>
                <c:pt idx="7">
                  <c:v>2850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13-4B0C-8662-728C95D67D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73838575"/>
        <c:axId val="973854799"/>
      </c:barChart>
      <c:catAx>
        <c:axId val="973838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973854799"/>
        <c:crosses val="autoZero"/>
        <c:auto val="1"/>
        <c:lblAlgn val="ctr"/>
        <c:lblOffset val="100"/>
        <c:noMultiLvlLbl val="0"/>
      </c:catAx>
      <c:valAx>
        <c:axId val="973854799"/>
        <c:scaling>
          <c:orientation val="minMax"/>
          <c:max val="6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973838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8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社会経済!$A$30</c:f>
              <c:strCache>
                <c:ptCount val="1"/>
                <c:pt idx="0">
                  <c:v>農林漁業者/雇用者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社会経済!$B$28:$H$29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社会経済!$B$30:$H$30</c:f>
              <c:numCache>
                <c:formatCode>#,##0_);[Red]\(#,##0\)</c:formatCode>
                <c:ptCount val="7"/>
                <c:pt idx="0">
                  <c:v>1898</c:v>
                </c:pt>
                <c:pt idx="1">
                  <c:v>1527</c:v>
                </c:pt>
                <c:pt idx="2">
                  <c:v>1218</c:v>
                </c:pt>
                <c:pt idx="3">
                  <c:v>936</c:v>
                </c:pt>
                <c:pt idx="4">
                  <c:v>786</c:v>
                </c:pt>
                <c:pt idx="5">
                  <c:v>610</c:v>
                </c:pt>
                <c:pt idx="6">
                  <c:v>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0D-4ED2-938D-9FCEF80F9F75}"/>
            </c:ext>
          </c:extLst>
        </c:ser>
        <c:ser>
          <c:idx val="6"/>
          <c:order val="1"/>
          <c:tx>
            <c:strRef>
              <c:f>社会経済!$A$31</c:f>
              <c:strCache>
                <c:ptCount val="1"/>
                <c:pt idx="0">
                  <c:v>事務職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社会経済!$B$28:$H$29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社会経済!$B$31:$H$31</c:f>
              <c:numCache>
                <c:formatCode>#,##0_);[Red]\(#,##0\)</c:formatCode>
                <c:ptCount val="7"/>
                <c:pt idx="0">
                  <c:v>324</c:v>
                </c:pt>
                <c:pt idx="1">
                  <c:v>336</c:v>
                </c:pt>
                <c:pt idx="2">
                  <c:v>399</c:v>
                </c:pt>
                <c:pt idx="3">
                  <c:v>438</c:v>
                </c:pt>
                <c:pt idx="4">
                  <c:v>342</c:v>
                </c:pt>
                <c:pt idx="5">
                  <c:v>330</c:v>
                </c:pt>
                <c:pt idx="6">
                  <c:v>360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0D-4ED2-938D-9FCEF80F9F75}"/>
            </c:ext>
          </c:extLst>
        </c:ser>
        <c:ser>
          <c:idx val="8"/>
          <c:order val="2"/>
          <c:tx>
            <c:strRef>
              <c:f>社会経済!$A$32</c:f>
              <c:strCache>
                <c:ptCount val="1"/>
                <c:pt idx="0">
                  <c:v>技能者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社会経済!$B$28:$H$29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社会経済!$B$32:$H$32</c:f>
              <c:numCache>
                <c:formatCode>#,##0_);[Red]\(#,##0\)</c:formatCode>
                <c:ptCount val="7"/>
                <c:pt idx="0">
                  <c:v>1262</c:v>
                </c:pt>
                <c:pt idx="1">
                  <c:v>1371</c:v>
                </c:pt>
                <c:pt idx="2">
                  <c:v>1311</c:v>
                </c:pt>
                <c:pt idx="3">
                  <c:v>1155</c:v>
                </c:pt>
                <c:pt idx="4">
                  <c:v>933</c:v>
                </c:pt>
                <c:pt idx="5">
                  <c:v>800</c:v>
                </c:pt>
                <c:pt idx="6">
                  <c:v>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0D-4ED2-938D-9FCEF80F9F75}"/>
            </c:ext>
          </c:extLst>
        </c:ser>
        <c:ser>
          <c:idx val="9"/>
          <c:order val="3"/>
          <c:tx>
            <c:strRef>
              <c:f>社会経済!$A$33</c:f>
              <c:strCache>
                <c:ptCount val="1"/>
                <c:pt idx="0">
                  <c:v>労務作業者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社会経済!$B$28:$H$29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社会経済!$B$33:$H$33</c:f>
              <c:numCache>
                <c:formatCode>#,##0_);[Red]\(#,##0\)</c:formatCode>
                <c:ptCount val="7"/>
                <c:pt idx="0">
                  <c:v>344</c:v>
                </c:pt>
                <c:pt idx="1">
                  <c:v>333</c:v>
                </c:pt>
                <c:pt idx="2">
                  <c:v>351</c:v>
                </c:pt>
                <c:pt idx="3">
                  <c:v>291</c:v>
                </c:pt>
                <c:pt idx="4">
                  <c:v>255</c:v>
                </c:pt>
                <c:pt idx="5">
                  <c:v>180</c:v>
                </c:pt>
                <c:pt idx="6">
                  <c:v>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0D-4ED2-938D-9FCEF80F9F75}"/>
            </c:ext>
          </c:extLst>
        </c:ser>
        <c:ser>
          <c:idx val="10"/>
          <c:order val="4"/>
          <c:tx>
            <c:strRef>
              <c:f>社会経済!$A$34</c:f>
              <c:strCache>
                <c:ptCount val="1"/>
                <c:pt idx="0">
                  <c:v>個人サービス人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社会経済!$B$28:$H$29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社会経済!$B$34:$H$34</c:f>
              <c:numCache>
                <c:formatCode>#,##0_);[Red]\(#,##0\)</c:formatCode>
                <c:ptCount val="7"/>
                <c:pt idx="0">
                  <c:v>128</c:v>
                </c:pt>
                <c:pt idx="1">
                  <c:v>177</c:v>
                </c:pt>
                <c:pt idx="2">
                  <c:v>156</c:v>
                </c:pt>
                <c:pt idx="3">
                  <c:v>132</c:v>
                </c:pt>
                <c:pt idx="4">
                  <c:v>237</c:v>
                </c:pt>
                <c:pt idx="5">
                  <c:v>290</c:v>
                </c:pt>
                <c:pt idx="6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0D-4ED2-938D-9FCEF80F9F75}"/>
            </c:ext>
          </c:extLst>
        </c:ser>
        <c:ser>
          <c:idx val="11"/>
          <c:order val="5"/>
          <c:tx>
            <c:strRef>
              <c:f>社会経済!$A$35</c:f>
              <c:strCache>
                <c:ptCount val="1"/>
                <c:pt idx="0">
                  <c:v>学生生徒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社会経済!$B$28:$H$29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社会経済!$B$35:$H$35</c:f>
              <c:numCache>
                <c:formatCode>#,##0_);[Red]\(#,##0\)</c:formatCode>
                <c:ptCount val="7"/>
                <c:pt idx="0">
                  <c:v>452</c:v>
                </c:pt>
                <c:pt idx="1">
                  <c:v>375</c:v>
                </c:pt>
                <c:pt idx="2">
                  <c:v>372</c:v>
                </c:pt>
                <c:pt idx="3">
                  <c:v>366</c:v>
                </c:pt>
                <c:pt idx="4">
                  <c:v>291</c:v>
                </c:pt>
                <c:pt idx="5">
                  <c:v>240</c:v>
                </c:pt>
                <c:pt idx="6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A0D-4ED2-938D-9FCEF80F9F75}"/>
            </c:ext>
          </c:extLst>
        </c:ser>
        <c:ser>
          <c:idx val="12"/>
          <c:order val="6"/>
          <c:tx>
            <c:strRef>
              <c:f>社会経済!$A$36</c:f>
              <c:strCache>
                <c:ptCount val="1"/>
                <c:pt idx="0">
                  <c:v>家事従事者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社会経済!$B$28:$H$29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社会経済!$B$36:$H$36</c:f>
              <c:numCache>
                <c:formatCode>#,##0_);[Red]\(#,##0\)</c:formatCode>
                <c:ptCount val="7"/>
                <c:pt idx="0">
                  <c:v>842</c:v>
                </c:pt>
                <c:pt idx="1">
                  <c:v>834</c:v>
                </c:pt>
                <c:pt idx="2">
                  <c:v>882</c:v>
                </c:pt>
                <c:pt idx="3">
                  <c:v>990</c:v>
                </c:pt>
                <c:pt idx="4">
                  <c:v>894</c:v>
                </c:pt>
                <c:pt idx="5">
                  <c:v>890</c:v>
                </c:pt>
                <c:pt idx="6">
                  <c:v>810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A0D-4ED2-938D-9FCEF80F9F75}"/>
            </c:ext>
          </c:extLst>
        </c:ser>
        <c:ser>
          <c:idx val="13"/>
          <c:order val="7"/>
          <c:tx>
            <c:strRef>
              <c:f>社会経済!$A$37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社会経済!$B$28:$H$29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社会経済!$B$37:$H$37</c:f>
              <c:numCache>
                <c:formatCode>#,##0_);[Red]\(#,##0\)</c:formatCode>
                <c:ptCount val="7"/>
                <c:pt idx="0">
                  <c:v>818</c:v>
                </c:pt>
                <c:pt idx="1">
                  <c:v>771</c:v>
                </c:pt>
                <c:pt idx="2">
                  <c:v>834</c:v>
                </c:pt>
                <c:pt idx="3">
                  <c:v>762</c:v>
                </c:pt>
                <c:pt idx="4">
                  <c:v>717</c:v>
                </c:pt>
                <c:pt idx="5">
                  <c:v>580</c:v>
                </c:pt>
                <c:pt idx="6">
                  <c:v>630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A0D-4ED2-938D-9FCEF80F9F75}"/>
            </c:ext>
          </c:extLst>
        </c:ser>
        <c:ser>
          <c:idx val="14"/>
          <c:order val="8"/>
          <c:tx>
            <c:strRef>
              <c:f>社会経済!$A$38</c:f>
              <c:strCache>
                <c:ptCount val="1"/>
                <c:pt idx="0">
                  <c:v>非就業者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社会経済!$B$28:$H$29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社会経済!$B$38:$H$38</c:f>
              <c:numCache>
                <c:formatCode>#,##0_);[Red]\(#,##0\)</c:formatCode>
                <c:ptCount val="7"/>
                <c:pt idx="0">
                  <c:v>1002</c:v>
                </c:pt>
                <c:pt idx="1">
                  <c:v>1029</c:v>
                </c:pt>
                <c:pt idx="2">
                  <c:v>1164</c:v>
                </c:pt>
                <c:pt idx="3">
                  <c:v>1341</c:v>
                </c:pt>
                <c:pt idx="4">
                  <c:v>1633</c:v>
                </c:pt>
                <c:pt idx="5">
                  <c:v>1650</c:v>
                </c:pt>
                <c:pt idx="6">
                  <c:v>1450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A0D-4ED2-938D-9FCEF80F9F75}"/>
            </c:ext>
          </c:extLst>
        </c:ser>
        <c:ser>
          <c:idx val="15"/>
          <c:order val="9"/>
          <c:tx>
            <c:strRef>
              <c:f>社会経済!$A$39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社会経済!$B$28:$H$29</c:f>
              <c:multiLvlStrCache>
                <c:ptCount val="7"/>
                <c:lvl>
                  <c:pt idx="0">
                    <c:v>1985</c:v>
                  </c:pt>
                  <c:pt idx="1">
                    <c:v>1990</c:v>
                  </c:pt>
                  <c:pt idx="2">
                    <c:v>1995</c:v>
                  </c:pt>
                  <c:pt idx="3">
                    <c:v>2000</c:v>
                  </c:pt>
                  <c:pt idx="4">
                    <c:v>2005</c:v>
                  </c:pt>
                  <c:pt idx="5">
                    <c:v>2010</c:v>
                  </c:pt>
                  <c:pt idx="6">
                    <c:v>2015</c:v>
                  </c:pt>
                </c:lvl>
                <c:lvl>
                  <c:pt idx="0">
                    <c:v>S60</c:v>
                  </c:pt>
                  <c:pt idx="1">
                    <c:v>H02</c:v>
                  </c:pt>
                  <c:pt idx="2">
                    <c:v>H07</c:v>
                  </c:pt>
                  <c:pt idx="3">
                    <c:v>H12</c:v>
                  </c:pt>
                  <c:pt idx="4">
                    <c:v>H17</c:v>
                  </c:pt>
                  <c:pt idx="5">
                    <c:v>H22</c:v>
                  </c:pt>
                  <c:pt idx="6">
                    <c:v>H27</c:v>
                  </c:pt>
                </c:lvl>
              </c:multiLvlStrCache>
            </c:multiLvlStrRef>
          </c:cat>
          <c:val>
            <c:numRef>
              <c:f>社会経済!$B$39:$H$39</c:f>
              <c:numCache>
                <c:formatCode>#,##0_);[Red]\(#,##0\)</c:formatCode>
                <c:ptCount val="7"/>
                <c:pt idx="0">
                  <c:v>7070</c:v>
                </c:pt>
                <c:pt idx="1">
                  <c:v>6753</c:v>
                </c:pt>
                <c:pt idx="2">
                  <c:v>6687</c:v>
                </c:pt>
                <c:pt idx="3">
                  <c:v>6411</c:v>
                </c:pt>
                <c:pt idx="4">
                  <c:v>6088</c:v>
                </c:pt>
                <c:pt idx="5">
                  <c:v>5570</c:v>
                </c:pt>
                <c:pt idx="6">
                  <c:v>5240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A0D-4ED2-938D-9FCEF80F9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8521359"/>
        <c:axId val="818523023"/>
      </c:barChart>
      <c:catAx>
        <c:axId val="818521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818523023"/>
        <c:crosses val="autoZero"/>
        <c:auto val="1"/>
        <c:lblAlgn val="ctr"/>
        <c:lblOffset val="100"/>
        <c:noMultiLvlLbl val="0"/>
      </c:catAx>
      <c:valAx>
        <c:axId val="818523023"/>
        <c:scaling>
          <c:orientation val="minMax"/>
          <c:max val="8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818521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278898614068086E-2"/>
          <c:y val="5.0925925925925923E-2"/>
          <c:w val="0.90273874563962764"/>
          <c:h val="0.77362715077282007"/>
        </c:manualLayout>
      </c:layout>
      <c:lineChart>
        <c:grouping val="standard"/>
        <c:varyColors val="0"/>
        <c:ser>
          <c:idx val="0"/>
          <c:order val="0"/>
          <c:tx>
            <c:strRef>
              <c:f>増減率!$B$10</c:f>
              <c:strCache>
                <c:ptCount val="1"/>
                <c:pt idx="0">
                  <c:v>住田町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増減率!$C$3:$Z$3</c:f>
              <c:strCache>
                <c:ptCount val="24"/>
                <c:pt idx="0">
                  <c:v>T14(1925)</c:v>
                </c:pt>
                <c:pt idx="1">
                  <c:v>S5(1930)</c:v>
                </c:pt>
                <c:pt idx="2">
                  <c:v>S10(1935)</c:v>
                </c:pt>
                <c:pt idx="3">
                  <c:v>S15(1940)</c:v>
                </c:pt>
                <c:pt idx="4">
                  <c:v>S25(1950)</c:v>
                </c:pt>
                <c:pt idx="5">
                  <c:v>S30(1955)</c:v>
                </c:pt>
                <c:pt idx="6">
                  <c:v>S35(1960)</c:v>
                </c:pt>
                <c:pt idx="7">
                  <c:v>S40(1965)</c:v>
                </c:pt>
                <c:pt idx="8">
                  <c:v>S45(1970)</c:v>
                </c:pt>
                <c:pt idx="9">
                  <c:v>S50(1975)</c:v>
                </c:pt>
                <c:pt idx="10">
                  <c:v>S55(1980)</c:v>
                </c:pt>
                <c:pt idx="11">
                  <c:v>S60(1985)</c:v>
                </c:pt>
                <c:pt idx="12">
                  <c:v>H2(1990)</c:v>
                </c:pt>
                <c:pt idx="13">
                  <c:v>H7(1995)</c:v>
                </c:pt>
                <c:pt idx="14">
                  <c:v>H12(2000)</c:v>
                </c:pt>
                <c:pt idx="15">
                  <c:v>H17(2005)</c:v>
                </c:pt>
                <c:pt idx="16">
                  <c:v>H22(2010)</c:v>
                </c:pt>
                <c:pt idx="17">
                  <c:v>H27(2015)</c:v>
                </c:pt>
                <c:pt idx="18">
                  <c:v>R2(2020)</c:v>
                </c:pt>
                <c:pt idx="19">
                  <c:v>R7(2025)</c:v>
                </c:pt>
                <c:pt idx="20">
                  <c:v>R12(2030)</c:v>
                </c:pt>
                <c:pt idx="21">
                  <c:v>R17(2035)</c:v>
                </c:pt>
                <c:pt idx="22">
                  <c:v>R22(2040)</c:v>
                </c:pt>
                <c:pt idx="23">
                  <c:v>R27(2045)</c:v>
                </c:pt>
              </c:strCache>
            </c:strRef>
          </c:cat>
          <c:val>
            <c:numRef>
              <c:f>増減率!$C$10:$Z$10</c:f>
              <c:numCache>
                <c:formatCode>0.0%</c:formatCode>
                <c:ptCount val="24"/>
                <c:pt idx="0">
                  <c:v>7.7227331157915552E-2</c:v>
                </c:pt>
                <c:pt idx="1">
                  <c:v>1.4228015421332844E-2</c:v>
                </c:pt>
                <c:pt idx="2">
                  <c:v>3.5840347542764051E-2</c:v>
                </c:pt>
                <c:pt idx="3">
                  <c:v>5.0677151594582786E-3</c:v>
                </c:pt>
                <c:pt idx="4">
                  <c:v>0.10927584108493436</c:v>
                </c:pt>
                <c:pt idx="5">
                  <c:v>2.8291536050156739E-2</c:v>
                </c:pt>
                <c:pt idx="6">
                  <c:v>-3.8259279018367502E-2</c:v>
                </c:pt>
                <c:pt idx="7">
                  <c:v>-9.2717331008796255E-2</c:v>
                </c:pt>
                <c:pt idx="8">
                  <c:v>-9.1885754214341864E-2</c:v>
                </c:pt>
                <c:pt idx="9">
                  <c:v>-7.8099451764932187E-2</c:v>
                </c:pt>
                <c:pt idx="10">
                  <c:v>-5.7276995305164322E-2</c:v>
                </c:pt>
                <c:pt idx="11">
                  <c:v>-3.6963258078795927E-2</c:v>
                </c:pt>
                <c:pt idx="12">
                  <c:v>-5.4470236727189154E-2</c:v>
                </c:pt>
                <c:pt idx="13">
                  <c:v>-5.4083616917841519E-2</c:v>
                </c:pt>
                <c:pt idx="14">
                  <c:v>-6.1415906462803545E-2</c:v>
                </c:pt>
                <c:pt idx="15">
                  <c:v>-6.2559890485968508E-2</c:v>
                </c:pt>
                <c:pt idx="16">
                  <c:v>-9.6086448598130841E-2</c:v>
                </c:pt>
                <c:pt idx="17">
                  <c:v>-7.5928917609046853E-2</c:v>
                </c:pt>
                <c:pt idx="18">
                  <c:v>-0.10262237762237762</c:v>
                </c:pt>
                <c:pt idx="19">
                  <c:v>-0.10987726475745178</c:v>
                </c:pt>
                <c:pt idx="20">
                  <c:v>-0.11205953162617641</c:v>
                </c:pt>
                <c:pt idx="21">
                  <c:v>-0.11412373675129406</c:v>
                </c:pt>
                <c:pt idx="22">
                  <c:v>-0.12270450751252086</c:v>
                </c:pt>
                <c:pt idx="23">
                  <c:v>-0.13415794481446242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16-48B5-BABB-3A23E5C08DB8}"/>
            </c:ext>
          </c:extLst>
        </c:ser>
        <c:ser>
          <c:idx val="1"/>
          <c:order val="1"/>
          <c:tx>
            <c:strRef>
              <c:f>増減率!$B$11</c:f>
              <c:strCache>
                <c:ptCount val="1"/>
                <c:pt idx="0">
                  <c:v>岩手県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増減率!$C$3:$Z$3</c:f>
              <c:strCache>
                <c:ptCount val="24"/>
                <c:pt idx="0">
                  <c:v>T14(1925)</c:v>
                </c:pt>
                <c:pt idx="1">
                  <c:v>S5(1930)</c:v>
                </c:pt>
                <c:pt idx="2">
                  <c:v>S10(1935)</c:v>
                </c:pt>
                <c:pt idx="3">
                  <c:v>S15(1940)</c:v>
                </c:pt>
                <c:pt idx="4">
                  <c:v>S25(1950)</c:v>
                </c:pt>
                <c:pt idx="5">
                  <c:v>S30(1955)</c:v>
                </c:pt>
                <c:pt idx="6">
                  <c:v>S35(1960)</c:v>
                </c:pt>
                <c:pt idx="7">
                  <c:v>S40(1965)</c:v>
                </c:pt>
                <c:pt idx="8">
                  <c:v>S45(1970)</c:v>
                </c:pt>
                <c:pt idx="9">
                  <c:v>S50(1975)</c:v>
                </c:pt>
                <c:pt idx="10">
                  <c:v>S55(1980)</c:v>
                </c:pt>
                <c:pt idx="11">
                  <c:v>S60(1985)</c:v>
                </c:pt>
                <c:pt idx="12">
                  <c:v>H2(1990)</c:v>
                </c:pt>
                <c:pt idx="13">
                  <c:v>H7(1995)</c:v>
                </c:pt>
                <c:pt idx="14">
                  <c:v>H12(2000)</c:v>
                </c:pt>
                <c:pt idx="15">
                  <c:v>H17(2005)</c:v>
                </c:pt>
                <c:pt idx="16">
                  <c:v>H22(2010)</c:v>
                </c:pt>
                <c:pt idx="17">
                  <c:v>H27(2015)</c:v>
                </c:pt>
                <c:pt idx="18">
                  <c:v>R2(2020)</c:v>
                </c:pt>
                <c:pt idx="19">
                  <c:v>R7(2025)</c:v>
                </c:pt>
                <c:pt idx="20">
                  <c:v>R12(2030)</c:v>
                </c:pt>
                <c:pt idx="21">
                  <c:v>R17(2035)</c:v>
                </c:pt>
                <c:pt idx="22">
                  <c:v>R22(2040)</c:v>
                </c:pt>
                <c:pt idx="23">
                  <c:v>R27(2045)</c:v>
                </c:pt>
              </c:strCache>
            </c:strRef>
          </c:cat>
          <c:val>
            <c:numRef>
              <c:f>増減率!$C$11:$Z$11</c:f>
              <c:numCache>
                <c:formatCode>0.0%</c:formatCode>
                <c:ptCount val="24"/>
                <c:pt idx="0">
                  <c:v>6.5572296993637202E-2</c:v>
                </c:pt>
                <c:pt idx="1">
                  <c:v>8.3005913534535569E-2</c:v>
                </c:pt>
                <c:pt idx="2">
                  <c:v>7.2086585889517107E-2</c:v>
                </c:pt>
                <c:pt idx="3">
                  <c:v>4.7375469715928806E-2</c:v>
                </c:pt>
                <c:pt idx="4">
                  <c:v>0.2291353882689238</c:v>
                </c:pt>
                <c:pt idx="5">
                  <c:v>5.9677232522083151E-2</c:v>
                </c:pt>
                <c:pt idx="6">
                  <c:v>1.5009491295966567E-2</c:v>
                </c:pt>
                <c:pt idx="7">
                  <c:v>-2.5818820214053406E-2</c:v>
                </c:pt>
                <c:pt idx="8">
                  <c:v>-2.8158523950512996E-2</c:v>
                </c:pt>
                <c:pt idx="9">
                  <c:v>1.0339926920488296E-2</c:v>
                </c:pt>
                <c:pt idx="10">
                  <c:v>2.6244927152356119E-2</c:v>
                </c:pt>
                <c:pt idx="11">
                  <c:v>8.2170181732254891E-3</c:v>
                </c:pt>
                <c:pt idx="12">
                  <c:v>-1.1637047985820421E-2</c:v>
                </c:pt>
                <c:pt idx="13">
                  <c:v>1.8187233225682603E-3</c:v>
                </c:pt>
                <c:pt idx="14">
                  <c:v>-2.3423658247064996E-3</c:v>
                </c:pt>
                <c:pt idx="15">
                  <c:v>-2.1988024121227526E-2</c:v>
                </c:pt>
                <c:pt idx="16">
                  <c:v>-3.9633483774126545E-2</c:v>
                </c:pt>
                <c:pt idx="17">
                  <c:v>-3.8005573820036435E-2</c:v>
                </c:pt>
                <c:pt idx="18">
                  <c:v>-4.3294982627302095E-2</c:v>
                </c:pt>
                <c:pt idx="19">
                  <c:v>-5.1099743994824351E-2</c:v>
                </c:pt>
                <c:pt idx="20">
                  <c:v>-5.6383313906742033E-2</c:v>
                </c:pt>
                <c:pt idx="21">
                  <c:v>-6.1550475714346971E-2</c:v>
                </c:pt>
                <c:pt idx="22">
                  <c:v>-6.8909167441937327E-2</c:v>
                </c:pt>
                <c:pt idx="23">
                  <c:v>-7.6499183535396142E-2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16-48B5-BABB-3A23E5C08DB8}"/>
            </c:ext>
          </c:extLst>
        </c:ser>
        <c:ser>
          <c:idx val="2"/>
          <c:order val="2"/>
          <c:tx>
            <c:strRef>
              <c:f>増減率!$B$12</c:f>
              <c:strCache>
                <c:ptCount val="1"/>
                <c:pt idx="0">
                  <c:v>全国</c:v>
                </c:pt>
              </c:strCache>
            </c:strRef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増減率!$C$3:$Z$3</c:f>
              <c:strCache>
                <c:ptCount val="24"/>
                <c:pt idx="0">
                  <c:v>T14(1925)</c:v>
                </c:pt>
                <c:pt idx="1">
                  <c:v>S5(1930)</c:v>
                </c:pt>
                <c:pt idx="2">
                  <c:v>S10(1935)</c:v>
                </c:pt>
                <c:pt idx="3">
                  <c:v>S15(1940)</c:v>
                </c:pt>
                <c:pt idx="4">
                  <c:v>S25(1950)</c:v>
                </c:pt>
                <c:pt idx="5">
                  <c:v>S30(1955)</c:v>
                </c:pt>
                <c:pt idx="6">
                  <c:v>S35(1960)</c:v>
                </c:pt>
                <c:pt idx="7">
                  <c:v>S40(1965)</c:v>
                </c:pt>
                <c:pt idx="8">
                  <c:v>S45(1970)</c:v>
                </c:pt>
                <c:pt idx="9">
                  <c:v>S50(1975)</c:v>
                </c:pt>
                <c:pt idx="10">
                  <c:v>S55(1980)</c:v>
                </c:pt>
                <c:pt idx="11">
                  <c:v>S60(1985)</c:v>
                </c:pt>
                <c:pt idx="12">
                  <c:v>H2(1990)</c:v>
                </c:pt>
                <c:pt idx="13">
                  <c:v>H7(1995)</c:v>
                </c:pt>
                <c:pt idx="14">
                  <c:v>H12(2000)</c:v>
                </c:pt>
                <c:pt idx="15">
                  <c:v>H17(2005)</c:v>
                </c:pt>
                <c:pt idx="16">
                  <c:v>H22(2010)</c:v>
                </c:pt>
                <c:pt idx="17">
                  <c:v>H27(2015)</c:v>
                </c:pt>
                <c:pt idx="18">
                  <c:v>R2(2020)</c:v>
                </c:pt>
                <c:pt idx="19">
                  <c:v>R7(2025)</c:v>
                </c:pt>
                <c:pt idx="20">
                  <c:v>R12(2030)</c:v>
                </c:pt>
                <c:pt idx="21">
                  <c:v>R17(2035)</c:v>
                </c:pt>
                <c:pt idx="22">
                  <c:v>R22(2040)</c:v>
                </c:pt>
                <c:pt idx="23">
                  <c:v>R27(2045)</c:v>
                </c:pt>
              </c:strCache>
            </c:strRef>
          </c:cat>
          <c:val>
            <c:numRef>
              <c:f>増減率!$C$12:$Z$12</c:f>
              <c:numCache>
                <c:formatCode>0.0%</c:formatCode>
                <c:ptCount val="24"/>
                <c:pt idx="0">
                  <c:v>6.743322241551046E-2</c:v>
                </c:pt>
                <c:pt idx="1">
                  <c:v>7.8899125233009557E-2</c:v>
                </c:pt>
                <c:pt idx="2">
                  <c:v>7.4540614853327011E-2</c:v>
                </c:pt>
                <c:pt idx="3">
                  <c:v>5.5172478621785946E-2</c:v>
                </c:pt>
                <c:pt idx="4">
                  <c:v>0.15096009964875709</c:v>
                </c:pt>
                <c:pt idx="5">
                  <c:v>7.0982666486466547E-2</c:v>
                </c:pt>
                <c:pt idx="6">
                  <c:v>4.690484855588567E-2</c:v>
                </c:pt>
                <c:pt idx="7">
                  <c:v>5.2040610160018139E-2</c:v>
                </c:pt>
                <c:pt idx="8">
                  <c:v>5.499527729991241E-2</c:v>
                </c:pt>
                <c:pt idx="9">
                  <c:v>6.9502318015608078E-2</c:v>
                </c:pt>
                <c:pt idx="10">
                  <c:v>4.5745661347160092E-2</c:v>
                </c:pt>
                <c:pt idx="11">
                  <c:v>3.4072386018581383E-2</c:v>
                </c:pt>
                <c:pt idx="12">
                  <c:v>2.116701195267966E-2</c:v>
                </c:pt>
                <c:pt idx="13">
                  <c:v>1.5848721823004876E-2</c:v>
                </c:pt>
                <c:pt idx="14">
                  <c:v>1.0795527150595851E-2</c:v>
                </c:pt>
                <c:pt idx="15">
                  <c:v>6.6349844924803846E-3</c:v>
                </c:pt>
                <c:pt idx="16">
                  <c:v>2.264714275783339E-3</c:v>
                </c:pt>
                <c:pt idx="17">
                  <c:v>-7.51699910208982E-3</c:v>
                </c:pt>
                <c:pt idx="18">
                  <c:v>-1.3925855077643061E-2</c:v>
                </c:pt>
                <c:pt idx="19">
                  <c:v>-2.2188250594403304E-2</c:v>
                </c:pt>
                <c:pt idx="20">
                  <c:v>-2.7899865569214703E-2</c:v>
                </c:pt>
                <c:pt idx="21">
                  <c:v>-3.2817934424403901E-2</c:v>
                </c:pt>
                <c:pt idx="22">
                  <c:v>-3.7296506245181972E-2</c:v>
                </c:pt>
                <c:pt idx="23">
                  <c:v>-4.0546597456124454E-2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D16-48B5-BABB-3A23E5C08D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19006896"/>
        <c:axId val="1919007312"/>
      </c:lineChart>
      <c:catAx>
        <c:axId val="1919006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919007312"/>
        <c:crosses val="autoZero"/>
        <c:auto val="1"/>
        <c:lblAlgn val="ctr"/>
        <c:lblOffset val="100"/>
        <c:noMultiLvlLbl val="0"/>
      </c:catAx>
      <c:valAx>
        <c:axId val="191900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919006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66952038720482"/>
          <c:y val="6.0763342082239678E-2"/>
          <c:w val="0.48607594936708859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所得!$A$3</c:f>
              <c:strCache>
                <c:ptCount val="1"/>
                <c:pt idx="0">
                  <c:v>第１次産業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所得!$B$1:$L$2</c:f>
              <c:multiLvlStrCache>
                <c:ptCount val="11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</c:lvl>
              </c:multiLvlStrCache>
            </c:multiLvlStrRef>
          </c:cat>
          <c:val>
            <c:numRef>
              <c:f>所得!$B$3:$L$3</c:f>
              <c:numCache>
                <c:formatCode>#,##0_);[Red]\(#,##0\)</c:formatCode>
                <c:ptCount val="11"/>
                <c:pt idx="0">
                  <c:v>2622</c:v>
                </c:pt>
                <c:pt idx="1">
                  <c:v>2493</c:v>
                </c:pt>
                <c:pt idx="2">
                  <c:v>2401</c:v>
                </c:pt>
                <c:pt idx="3">
                  <c:v>2127</c:v>
                </c:pt>
                <c:pt idx="4">
                  <c:v>2242</c:v>
                </c:pt>
                <c:pt idx="5">
                  <c:v>2360</c:v>
                </c:pt>
                <c:pt idx="6">
                  <c:v>2626</c:v>
                </c:pt>
                <c:pt idx="7">
                  <c:v>2623</c:v>
                </c:pt>
                <c:pt idx="8">
                  <c:v>2514</c:v>
                </c:pt>
                <c:pt idx="9">
                  <c:v>2787</c:v>
                </c:pt>
                <c:pt idx="10">
                  <c:v>2901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4F-4946-B8FA-6D7D4AF06DE5}"/>
            </c:ext>
          </c:extLst>
        </c:ser>
        <c:ser>
          <c:idx val="2"/>
          <c:order val="1"/>
          <c:tx>
            <c:strRef>
              <c:f>所得!$A$4</c:f>
              <c:strCache>
                <c:ptCount val="1"/>
                <c:pt idx="0">
                  <c:v>第２次産業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所得!$B$1:$L$2</c:f>
              <c:multiLvlStrCache>
                <c:ptCount val="11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</c:lvl>
              </c:multiLvlStrCache>
            </c:multiLvlStrRef>
          </c:cat>
          <c:val>
            <c:numRef>
              <c:f>所得!$B$4:$L$4</c:f>
              <c:numCache>
                <c:formatCode>#,##0_);[Red]\(#,##0\)</c:formatCode>
                <c:ptCount val="11"/>
                <c:pt idx="0">
                  <c:v>3475</c:v>
                </c:pt>
                <c:pt idx="1">
                  <c:v>3552</c:v>
                </c:pt>
                <c:pt idx="2">
                  <c:v>3517</c:v>
                </c:pt>
                <c:pt idx="3">
                  <c:v>4922</c:v>
                </c:pt>
                <c:pt idx="4">
                  <c:v>6227</c:v>
                </c:pt>
                <c:pt idx="5">
                  <c:v>7527</c:v>
                </c:pt>
                <c:pt idx="6">
                  <c:v>5551</c:v>
                </c:pt>
                <c:pt idx="7">
                  <c:v>7578</c:v>
                </c:pt>
                <c:pt idx="8">
                  <c:v>5429</c:v>
                </c:pt>
                <c:pt idx="9">
                  <c:v>5162</c:v>
                </c:pt>
                <c:pt idx="10">
                  <c:v>8984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4F-4946-B8FA-6D7D4AF06DE5}"/>
            </c:ext>
          </c:extLst>
        </c:ser>
        <c:ser>
          <c:idx val="3"/>
          <c:order val="2"/>
          <c:tx>
            <c:strRef>
              <c:f>所得!$A$5</c:f>
              <c:strCache>
                <c:ptCount val="1"/>
                <c:pt idx="0">
                  <c:v>第３次産業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所得!$B$1:$L$2</c:f>
              <c:multiLvlStrCache>
                <c:ptCount val="11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</c:lvl>
              </c:multiLvlStrCache>
            </c:multiLvlStrRef>
          </c:cat>
          <c:val>
            <c:numRef>
              <c:f>所得!$B$5:$L$5</c:f>
              <c:numCache>
                <c:formatCode>#,##0_);[Red]\(#,##0\)</c:formatCode>
                <c:ptCount val="11"/>
                <c:pt idx="0">
                  <c:v>9753</c:v>
                </c:pt>
                <c:pt idx="1">
                  <c:v>9641</c:v>
                </c:pt>
                <c:pt idx="2">
                  <c:v>9295</c:v>
                </c:pt>
                <c:pt idx="3">
                  <c:v>9287</c:v>
                </c:pt>
                <c:pt idx="4">
                  <c:v>9511</c:v>
                </c:pt>
                <c:pt idx="5">
                  <c:v>9855</c:v>
                </c:pt>
                <c:pt idx="6">
                  <c:v>9830</c:v>
                </c:pt>
                <c:pt idx="7">
                  <c:v>9630</c:v>
                </c:pt>
                <c:pt idx="8">
                  <c:v>9717</c:v>
                </c:pt>
                <c:pt idx="9">
                  <c:v>9593</c:v>
                </c:pt>
                <c:pt idx="10">
                  <c:v>9424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4F-4946-B8FA-6D7D4AF06DE5}"/>
            </c:ext>
          </c:extLst>
        </c:ser>
        <c:ser>
          <c:idx val="4"/>
          <c:order val="3"/>
          <c:tx>
            <c:strRef>
              <c:f>所得!$A$6</c:f>
              <c:strCache>
                <c:ptCount val="1"/>
                <c:pt idx="0">
                  <c:v>関税等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所得!$B$1:$L$2</c:f>
              <c:multiLvlStrCache>
                <c:ptCount val="11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</c:lvl>
              </c:multiLvlStrCache>
            </c:multiLvlStrRef>
          </c:cat>
          <c:val>
            <c:numRef>
              <c:f>所得!$B$6:$L$6</c:f>
              <c:numCache>
                <c:formatCode>#,##0_);[Red]\(#,##0\)</c:formatCode>
                <c:ptCount val="11"/>
                <c:pt idx="0">
                  <c:v>71</c:v>
                </c:pt>
                <c:pt idx="1">
                  <c:v>76</c:v>
                </c:pt>
                <c:pt idx="2">
                  <c:v>97</c:v>
                </c:pt>
                <c:pt idx="3">
                  <c:v>62</c:v>
                </c:pt>
                <c:pt idx="4">
                  <c:v>100</c:v>
                </c:pt>
                <c:pt idx="5">
                  <c:v>105</c:v>
                </c:pt>
                <c:pt idx="6">
                  <c:v>101</c:v>
                </c:pt>
                <c:pt idx="7">
                  <c:v>136</c:v>
                </c:pt>
                <c:pt idx="8">
                  <c:v>176</c:v>
                </c:pt>
                <c:pt idx="9">
                  <c:v>136</c:v>
                </c:pt>
                <c:pt idx="10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4F-4946-B8FA-6D7D4AF06DE5}"/>
            </c:ext>
          </c:extLst>
        </c:ser>
        <c:ser>
          <c:idx val="5"/>
          <c:order val="4"/>
          <c:tx>
            <c:strRef>
              <c:f>所得!$A$7</c:f>
              <c:strCache>
                <c:ptCount val="1"/>
                <c:pt idx="0">
                  <c:v>市町村内総生産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所得!$B$1:$L$2</c:f>
              <c:multiLvlStrCache>
                <c:ptCount val="11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</c:lvl>
              </c:multiLvlStrCache>
            </c:multiLvlStrRef>
          </c:cat>
          <c:val>
            <c:numRef>
              <c:f>所得!$B$7:$L$7</c:f>
              <c:numCache>
                <c:formatCode>#,##0_);[Red]\(#,##0\)</c:formatCode>
                <c:ptCount val="11"/>
                <c:pt idx="0">
                  <c:v>15921</c:v>
                </c:pt>
                <c:pt idx="1">
                  <c:v>15762</c:v>
                </c:pt>
                <c:pt idx="2">
                  <c:v>15311</c:v>
                </c:pt>
                <c:pt idx="3">
                  <c:v>16398</c:v>
                </c:pt>
                <c:pt idx="4">
                  <c:v>18080</c:v>
                </c:pt>
                <c:pt idx="5">
                  <c:v>19847</c:v>
                </c:pt>
                <c:pt idx="6">
                  <c:v>18108</c:v>
                </c:pt>
                <c:pt idx="7">
                  <c:v>19967</c:v>
                </c:pt>
                <c:pt idx="8">
                  <c:v>17836</c:v>
                </c:pt>
                <c:pt idx="9">
                  <c:v>17678</c:v>
                </c:pt>
                <c:pt idx="10">
                  <c:v>21402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4F-4946-B8FA-6D7D4AF06D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2769567"/>
        <c:axId val="302764575"/>
      </c:barChart>
      <c:catAx>
        <c:axId val="302769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02764575"/>
        <c:crosses val="autoZero"/>
        <c:auto val="1"/>
        <c:lblAlgn val="ctr"/>
        <c:lblOffset val="100"/>
        <c:noMultiLvlLbl val="0"/>
      </c:catAx>
      <c:valAx>
        <c:axId val="302764575"/>
        <c:scaling>
          <c:orientation val="minMax"/>
          <c:max val="2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02769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所得!$A$30</c:f>
              <c:strCache>
                <c:ptCount val="1"/>
                <c:pt idx="0">
                  <c:v>住田町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93C-4E34-9031-74558415C48C}"/>
                </c:ext>
              </c:extLst>
            </c:dLbl>
            <c:dLbl>
              <c:idx val="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93C-4E34-9031-74558415C48C}"/>
                </c:ext>
              </c:extLst>
            </c:dLbl>
            <c:dLbl>
              <c:idx val="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93C-4E34-9031-74558415C48C}"/>
                </c:ext>
              </c:extLst>
            </c:dLbl>
            <c:dLbl>
              <c:idx val="9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93C-4E34-9031-74558415C48C}"/>
                </c:ext>
              </c:extLst>
            </c:dLbl>
            <c:dLbl>
              <c:idx val="1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93C-4E34-9031-74558415C4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所得!$B$28:$L$29</c:f>
              <c:multiLvlStrCache>
                <c:ptCount val="11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</c:lvl>
              </c:multiLvlStrCache>
            </c:multiLvlStrRef>
          </c:cat>
          <c:val>
            <c:numRef>
              <c:f>所得!$B$30:$L$30</c:f>
              <c:numCache>
                <c:formatCode>#,##0_);[Red]\(#,##0\)</c:formatCode>
                <c:ptCount val="11"/>
                <c:pt idx="0">
                  <c:v>1773</c:v>
                </c:pt>
                <c:pt idx="1">
                  <c:v>1816</c:v>
                </c:pt>
                <c:pt idx="2">
                  <c:v>1756</c:v>
                </c:pt>
                <c:pt idx="3">
                  <c:v>1759</c:v>
                </c:pt>
                <c:pt idx="4">
                  <c:v>1911</c:v>
                </c:pt>
                <c:pt idx="5">
                  <c:v>2092</c:v>
                </c:pt>
                <c:pt idx="6">
                  <c:v>2212</c:v>
                </c:pt>
                <c:pt idx="7">
                  <c:v>2342</c:v>
                </c:pt>
                <c:pt idx="8">
                  <c:v>2337</c:v>
                </c:pt>
                <c:pt idx="9">
                  <c:v>2426</c:v>
                </c:pt>
                <c:pt idx="10">
                  <c:v>2613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CE4-44CE-9E96-E4BB0DC44733}"/>
            </c:ext>
          </c:extLst>
        </c:ser>
        <c:ser>
          <c:idx val="1"/>
          <c:order val="1"/>
          <c:tx>
            <c:strRef>
              <c:f>所得!$A$31</c:f>
              <c:strCache>
                <c:ptCount val="1"/>
                <c:pt idx="0">
                  <c:v>市町村平均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3C-4E34-9031-74558415C48C}"/>
                </c:ext>
              </c:extLst>
            </c:dLbl>
            <c:dLbl>
              <c:idx val="9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93C-4E34-9031-74558415C48C}"/>
                </c:ext>
              </c:extLst>
            </c:dLbl>
            <c:dLbl>
              <c:idx val="10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93C-4E34-9031-74558415C4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所得!$B$28:$L$29</c:f>
              <c:multiLvlStrCache>
                <c:ptCount val="11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</c:lvl>
              </c:multiLvlStrCache>
            </c:multiLvlStrRef>
          </c:cat>
          <c:val>
            <c:numRef>
              <c:f>所得!$B$31:$L$31</c:f>
              <c:numCache>
                <c:formatCode>#,##0_);[Red]\(#,##0\)</c:formatCode>
                <c:ptCount val="11"/>
                <c:pt idx="0">
                  <c:v>2381</c:v>
                </c:pt>
                <c:pt idx="1">
                  <c:v>2376</c:v>
                </c:pt>
                <c:pt idx="2">
                  <c:v>2257</c:v>
                </c:pt>
                <c:pt idx="3">
                  <c:v>2229</c:v>
                </c:pt>
                <c:pt idx="4">
                  <c:v>2275</c:v>
                </c:pt>
                <c:pt idx="5">
                  <c:v>2347</c:v>
                </c:pt>
                <c:pt idx="6">
                  <c:v>2487</c:v>
                </c:pt>
                <c:pt idx="7">
                  <c:v>2633</c:v>
                </c:pt>
                <c:pt idx="8">
                  <c:v>2682</c:v>
                </c:pt>
                <c:pt idx="9">
                  <c:v>2722</c:v>
                </c:pt>
                <c:pt idx="10">
                  <c:v>2737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CE4-44CE-9E96-E4BB0DC44733}"/>
            </c:ext>
          </c:extLst>
        </c:ser>
        <c:ser>
          <c:idx val="2"/>
          <c:order val="2"/>
          <c:tx>
            <c:strRef>
              <c:f>所得!$A$32</c:f>
              <c:strCache>
                <c:ptCount val="1"/>
                <c:pt idx="0">
                  <c:v>沿岸広域振興圏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93C-4E34-9031-74558415C48C}"/>
                </c:ext>
              </c:extLst>
            </c:dLbl>
            <c:dLbl>
              <c:idx val="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3C-4E34-9031-74558415C4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所得!$B$28:$L$29</c:f>
              <c:multiLvlStrCache>
                <c:ptCount val="11"/>
                <c:lvl>
                  <c:pt idx="0">
                    <c:v>2006</c:v>
                  </c:pt>
                  <c:pt idx="1">
                    <c:v>2007</c:v>
                  </c:pt>
                  <c:pt idx="2">
                    <c:v>2008</c:v>
                  </c:pt>
                  <c:pt idx="3">
                    <c:v>2009</c:v>
                  </c:pt>
                  <c:pt idx="4">
                    <c:v>2010</c:v>
                  </c:pt>
                  <c:pt idx="5">
                    <c:v>2011</c:v>
                  </c:pt>
                  <c:pt idx="6">
                    <c:v>2012</c:v>
                  </c:pt>
                  <c:pt idx="7">
                    <c:v>2013</c:v>
                  </c:pt>
                  <c:pt idx="8">
                    <c:v>2014</c:v>
                  </c:pt>
                  <c:pt idx="9">
                    <c:v>2015</c:v>
                  </c:pt>
                  <c:pt idx="10">
                    <c:v>2016</c:v>
                  </c:pt>
                </c:lvl>
                <c:lvl>
                  <c:pt idx="0">
                    <c:v>H18</c:v>
                  </c:pt>
                  <c:pt idx="1">
                    <c:v>H19</c:v>
                  </c:pt>
                  <c:pt idx="2">
                    <c:v>H20</c:v>
                  </c:pt>
                  <c:pt idx="3">
                    <c:v>H21</c:v>
                  </c:pt>
                  <c:pt idx="4">
                    <c:v>H22</c:v>
                  </c:pt>
                  <c:pt idx="5">
                    <c:v>H23</c:v>
                  </c:pt>
                  <c:pt idx="6">
                    <c:v>H24</c:v>
                  </c:pt>
                  <c:pt idx="7">
                    <c:v>H25</c:v>
                  </c:pt>
                  <c:pt idx="8">
                    <c:v>H26</c:v>
                  </c:pt>
                  <c:pt idx="9">
                    <c:v>H27</c:v>
                  </c:pt>
                  <c:pt idx="10">
                    <c:v>H28</c:v>
                  </c:pt>
                </c:lvl>
              </c:multiLvlStrCache>
            </c:multiLvlStrRef>
          </c:cat>
          <c:val>
            <c:numRef>
              <c:f>所得!$B$32:$L$32</c:f>
              <c:numCache>
                <c:formatCode>#,##0_);[Red]\(#,##0\)</c:formatCode>
                <c:ptCount val="11"/>
                <c:pt idx="0">
                  <c:v>2044</c:v>
                </c:pt>
                <c:pt idx="1">
                  <c:v>2064</c:v>
                </c:pt>
                <c:pt idx="2">
                  <c:v>1976</c:v>
                </c:pt>
                <c:pt idx="3">
                  <c:v>1971</c:v>
                </c:pt>
                <c:pt idx="4">
                  <c:v>2005</c:v>
                </c:pt>
                <c:pt idx="5">
                  <c:v>1921</c:v>
                </c:pt>
                <c:pt idx="6">
                  <c:v>2195</c:v>
                </c:pt>
                <c:pt idx="7">
                  <c:v>2526</c:v>
                </c:pt>
                <c:pt idx="8">
                  <c:v>2732</c:v>
                </c:pt>
                <c:pt idx="9">
                  <c:v>2813</c:v>
                </c:pt>
                <c:pt idx="10">
                  <c:v>2827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CE4-44CE-9E96-E4BB0DC44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1135103"/>
        <c:axId val="261139263"/>
      </c:lineChart>
      <c:catAx>
        <c:axId val="261135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61139263"/>
        <c:crosses val="autoZero"/>
        <c:auto val="1"/>
        <c:lblAlgn val="ctr"/>
        <c:lblOffset val="100"/>
        <c:noMultiLvlLbl val="0"/>
      </c:catAx>
      <c:valAx>
        <c:axId val="261139263"/>
        <c:scaling>
          <c:orientation val="minMax"/>
          <c:max val="3000"/>
          <c:min val="1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61135103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zero"/>
    <c:showDLblsOverMax val="0"/>
  </c:chart>
  <c:spPr>
    <a:noFill/>
    <a:ln w="3175"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998524942836245E-2"/>
          <c:y val="4.0005727376861394E-2"/>
          <c:w val="0.9034308392610344"/>
          <c:h val="0.81703751431844229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'所得(税)'!$A$5</c:f>
              <c:strCache>
                <c:ptCount val="1"/>
                <c:pt idx="0">
                  <c:v>給与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'所得(税)'!$B$4:$AT$4</c:f>
              <c:strCache>
                <c:ptCount val="45"/>
                <c:pt idx="0">
                  <c:v>S50(1975)</c:v>
                </c:pt>
                <c:pt idx="1">
                  <c:v>S51(1976)</c:v>
                </c:pt>
                <c:pt idx="2">
                  <c:v>S52(1977)</c:v>
                </c:pt>
                <c:pt idx="3">
                  <c:v>S53(1978)</c:v>
                </c:pt>
                <c:pt idx="4">
                  <c:v>S54(1979)</c:v>
                </c:pt>
                <c:pt idx="5">
                  <c:v>S55(1980)</c:v>
                </c:pt>
                <c:pt idx="6">
                  <c:v>S56(1981)</c:v>
                </c:pt>
                <c:pt idx="7">
                  <c:v>S57(1982)</c:v>
                </c:pt>
                <c:pt idx="8">
                  <c:v>S58(1983)</c:v>
                </c:pt>
                <c:pt idx="9">
                  <c:v>S59(1984)</c:v>
                </c:pt>
                <c:pt idx="10">
                  <c:v>S60(1985)</c:v>
                </c:pt>
                <c:pt idx="11">
                  <c:v>S61(1986)</c:v>
                </c:pt>
                <c:pt idx="12">
                  <c:v>S62(1987)</c:v>
                </c:pt>
                <c:pt idx="13">
                  <c:v>S63(1988)</c:v>
                </c:pt>
                <c:pt idx="14">
                  <c:v>H1(1989)</c:v>
                </c:pt>
                <c:pt idx="15">
                  <c:v>H2(1990)</c:v>
                </c:pt>
                <c:pt idx="16">
                  <c:v>H3(1991)</c:v>
                </c:pt>
                <c:pt idx="17">
                  <c:v>H4(1992)</c:v>
                </c:pt>
                <c:pt idx="18">
                  <c:v>H5(1993)</c:v>
                </c:pt>
                <c:pt idx="19">
                  <c:v>H6(1994)</c:v>
                </c:pt>
                <c:pt idx="20">
                  <c:v>H7(1995)</c:v>
                </c:pt>
                <c:pt idx="21">
                  <c:v>H8(1996)</c:v>
                </c:pt>
                <c:pt idx="22">
                  <c:v>H9(1997)</c:v>
                </c:pt>
                <c:pt idx="23">
                  <c:v>H10(1998)</c:v>
                </c:pt>
                <c:pt idx="24">
                  <c:v>H11(1999)</c:v>
                </c:pt>
                <c:pt idx="25">
                  <c:v>H12(2000)</c:v>
                </c:pt>
                <c:pt idx="26">
                  <c:v>H13(2001)</c:v>
                </c:pt>
                <c:pt idx="27">
                  <c:v>H14(2002)</c:v>
                </c:pt>
                <c:pt idx="28">
                  <c:v>H15(2003)</c:v>
                </c:pt>
                <c:pt idx="29">
                  <c:v>H16(2004)</c:v>
                </c:pt>
                <c:pt idx="30">
                  <c:v>H17(2005)</c:v>
                </c:pt>
                <c:pt idx="31">
                  <c:v>H18(2006)</c:v>
                </c:pt>
                <c:pt idx="32">
                  <c:v>H19(2007)</c:v>
                </c:pt>
                <c:pt idx="33">
                  <c:v>H20(2008)</c:v>
                </c:pt>
                <c:pt idx="34">
                  <c:v>H21(2009)</c:v>
                </c:pt>
                <c:pt idx="35">
                  <c:v>H22(2010)</c:v>
                </c:pt>
                <c:pt idx="36">
                  <c:v>H23(2011)</c:v>
                </c:pt>
                <c:pt idx="37">
                  <c:v>H24(2012)</c:v>
                </c:pt>
                <c:pt idx="38">
                  <c:v>H25(2013)</c:v>
                </c:pt>
                <c:pt idx="39">
                  <c:v>H26(2014)</c:v>
                </c:pt>
                <c:pt idx="40">
                  <c:v>H27(2015)</c:v>
                </c:pt>
                <c:pt idx="41">
                  <c:v>H28(2016)</c:v>
                </c:pt>
                <c:pt idx="42">
                  <c:v>H29(2017)</c:v>
                </c:pt>
                <c:pt idx="43">
                  <c:v>H30(2018)</c:v>
                </c:pt>
                <c:pt idx="44">
                  <c:v>R1(2019)</c:v>
                </c:pt>
              </c:strCache>
            </c:strRef>
          </c:cat>
          <c:val>
            <c:numRef>
              <c:f>'所得(税)'!$B$5:$AT$5</c:f>
              <c:numCache>
                <c:formatCode>General</c:formatCode>
                <c:ptCount val="45"/>
                <c:pt idx="33" formatCode="#,##0_);[Red]\(#,##0\)">
                  <c:v>1730</c:v>
                </c:pt>
                <c:pt idx="34" formatCode="#,##0_);[Red]\(#,##0\)">
                  <c:v>1661</c:v>
                </c:pt>
                <c:pt idx="35" formatCode="#,##0_);[Red]\(#,##0\)">
                  <c:v>1586</c:v>
                </c:pt>
                <c:pt idx="36" formatCode="#,##0_);[Red]\(#,##0\)">
                  <c:v>1599</c:v>
                </c:pt>
                <c:pt idx="37" formatCode="#,##0_);[Red]\(#,##0\)">
                  <c:v>1621</c:v>
                </c:pt>
                <c:pt idx="38" formatCode="#,##0_);[Red]\(#,##0\)">
                  <c:v>1725</c:v>
                </c:pt>
                <c:pt idx="39" formatCode="#,##0_);[Red]\(#,##0\)">
                  <c:v>1822</c:v>
                </c:pt>
                <c:pt idx="40" formatCode="#,##0_);[Red]\(#,##0\)">
                  <c:v>1840</c:v>
                </c:pt>
                <c:pt idx="41" formatCode="#,##0_);[Red]\(#,##0\)">
                  <c:v>1817</c:v>
                </c:pt>
                <c:pt idx="42" formatCode="#,##0_);[Red]\(#,##0\)">
                  <c:v>1870</c:v>
                </c:pt>
                <c:pt idx="43" formatCode="#,##0_);[Red]\(#,##0\)">
                  <c:v>1813</c:v>
                </c:pt>
                <c:pt idx="44" formatCode="#,##0_);[Red]\(#,##0\)">
                  <c:v>1788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E8-46BE-A3B6-D83F4D7A5150}"/>
            </c:ext>
          </c:extLst>
        </c:ser>
        <c:ser>
          <c:idx val="4"/>
          <c:order val="1"/>
          <c:tx>
            <c:strRef>
              <c:f>'所得(税)'!$A$6</c:f>
              <c:strCache>
                <c:ptCount val="1"/>
                <c:pt idx="0">
                  <c:v>営業等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'所得(税)'!$B$4:$AT$4</c:f>
              <c:strCache>
                <c:ptCount val="45"/>
                <c:pt idx="0">
                  <c:v>S50(1975)</c:v>
                </c:pt>
                <c:pt idx="1">
                  <c:v>S51(1976)</c:v>
                </c:pt>
                <c:pt idx="2">
                  <c:v>S52(1977)</c:v>
                </c:pt>
                <c:pt idx="3">
                  <c:v>S53(1978)</c:v>
                </c:pt>
                <c:pt idx="4">
                  <c:v>S54(1979)</c:v>
                </c:pt>
                <c:pt idx="5">
                  <c:v>S55(1980)</c:v>
                </c:pt>
                <c:pt idx="6">
                  <c:v>S56(1981)</c:v>
                </c:pt>
                <c:pt idx="7">
                  <c:v>S57(1982)</c:v>
                </c:pt>
                <c:pt idx="8">
                  <c:v>S58(1983)</c:v>
                </c:pt>
                <c:pt idx="9">
                  <c:v>S59(1984)</c:v>
                </c:pt>
                <c:pt idx="10">
                  <c:v>S60(1985)</c:v>
                </c:pt>
                <c:pt idx="11">
                  <c:v>S61(1986)</c:v>
                </c:pt>
                <c:pt idx="12">
                  <c:v>S62(1987)</c:v>
                </c:pt>
                <c:pt idx="13">
                  <c:v>S63(1988)</c:v>
                </c:pt>
                <c:pt idx="14">
                  <c:v>H1(1989)</c:v>
                </c:pt>
                <c:pt idx="15">
                  <c:v>H2(1990)</c:v>
                </c:pt>
                <c:pt idx="16">
                  <c:v>H3(1991)</c:v>
                </c:pt>
                <c:pt idx="17">
                  <c:v>H4(1992)</c:v>
                </c:pt>
                <c:pt idx="18">
                  <c:v>H5(1993)</c:v>
                </c:pt>
                <c:pt idx="19">
                  <c:v>H6(1994)</c:v>
                </c:pt>
                <c:pt idx="20">
                  <c:v>H7(1995)</c:v>
                </c:pt>
                <c:pt idx="21">
                  <c:v>H8(1996)</c:v>
                </c:pt>
                <c:pt idx="22">
                  <c:v>H9(1997)</c:v>
                </c:pt>
                <c:pt idx="23">
                  <c:v>H10(1998)</c:v>
                </c:pt>
                <c:pt idx="24">
                  <c:v>H11(1999)</c:v>
                </c:pt>
                <c:pt idx="25">
                  <c:v>H12(2000)</c:v>
                </c:pt>
                <c:pt idx="26">
                  <c:v>H13(2001)</c:v>
                </c:pt>
                <c:pt idx="27">
                  <c:v>H14(2002)</c:v>
                </c:pt>
                <c:pt idx="28">
                  <c:v>H15(2003)</c:v>
                </c:pt>
                <c:pt idx="29">
                  <c:v>H16(2004)</c:v>
                </c:pt>
                <c:pt idx="30">
                  <c:v>H17(2005)</c:v>
                </c:pt>
                <c:pt idx="31">
                  <c:v>H18(2006)</c:v>
                </c:pt>
                <c:pt idx="32">
                  <c:v>H19(2007)</c:v>
                </c:pt>
                <c:pt idx="33">
                  <c:v>H20(2008)</c:v>
                </c:pt>
                <c:pt idx="34">
                  <c:v>H21(2009)</c:v>
                </c:pt>
                <c:pt idx="35">
                  <c:v>H22(2010)</c:v>
                </c:pt>
                <c:pt idx="36">
                  <c:v>H23(2011)</c:v>
                </c:pt>
                <c:pt idx="37">
                  <c:v>H24(2012)</c:v>
                </c:pt>
                <c:pt idx="38">
                  <c:v>H25(2013)</c:v>
                </c:pt>
                <c:pt idx="39">
                  <c:v>H26(2014)</c:v>
                </c:pt>
                <c:pt idx="40">
                  <c:v>H27(2015)</c:v>
                </c:pt>
                <c:pt idx="41">
                  <c:v>H28(2016)</c:v>
                </c:pt>
                <c:pt idx="42">
                  <c:v>H29(2017)</c:v>
                </c:pt>
                <c:pt idx="43">
                  <c:v>H30(2018)</c:v>
                </c:pt>
                <c:pt idx="44">
                  <c:v>R1(2019)</c:v>
                </c:pt>
              </c:strCache>
            </c:strRef>
          </c:cat>
          <c:val>
            <c:numRef>
              <c:f>'所得(税)'!$B$6:$AT$6</c:f>
              <c:numCache>
                <c:formatCode>General</c:formatCode>
                <c:ptCount val="45"/>
                <c:pt idx="33" formatCode="#,##0_);[Red]\(#,##0\)">
                  <c:v>78</c:v>
                </c:pt>
                <c:pt idx="34" formatCode="#,##0_);[Red]\(#,##0\)">
                  <c:v>65</c:v>
                </c:pt>
                <c:pt idx="35" formatCode="#,##0_);[Red]\(#,##0\)">
                  <c:v>72</c:v>
                </c:pt>
                <c:pt idx="36" formatCode="#,##0_);[Red]\(#,##0\)">
                  <c:v>47</c:v>
                </c:pt>
                <c:pt idx="37" formatCode="#,##0_);[Red]\(#,##0\)">
                  <c:v>82</c:v>
                </c:pt>
                <c:pt idx="38" formatCode="#,##0_);[Red]\(#,##0\)">
                  <c:v>83</c:v>
                </c:pt>
                <c:pt idx="39" formatCode="#,##0_);[Red]\(#,##0\)">
                  <c:v>77</c:v>
                </c:pt>
                <c:pt idx="40" formatCode="#,##0_);[Red]\(#,##0\)">
                  <c:v>78</c:v>
                </c:pt>
                <c:pt idx="41" formatCode="#,##0_);[Red]\(#,##0\)">
                  <c:v>89</c:v>
                </c:pt>
                <c:pt idx="42" formatCode="#,##0_);[Red]\(#,##0\)">
                  <c:v>70</c:v>
                </c:pt>
                <c:pt idx="43" formatCode="#,##0_);[Red]\(#,##0\)">
                  <c:v>62</c:v>
                </c:pt>
                <c:pt idx="44" formatCode="#,##0_);[Red]\(#,##0\)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E8-46BE-A3B6-D83F4D7A5150}"/>
            </c:ext>
          </c:extLst>
        </c:ser>
        <c:ser>
          <c:idx val="5"/>
          <c:order val="2"/>
          <c:tx>
            <c:strRef>
              <c:f>'所得(税)'!$A$7</c:f>
              <c:strCache>
                <c:ptCount val="1"/>
                <c:pt idx="0">
                  <c:v>農業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'所得(税)'!$B$4:$AT$4</c:f>
              <c:strCache>
                <c:ptCount val="45"/>
                <c:pt idx="0">
                  <c:v>S50(1975)</c:v>
                </c:pt>
                <c:pt idx="1">
                  <c:v>S51(1976)</c:v>
                </c:pt>
                <c:pt idx="2">
                  <c:v>S52(1977)</c:v>
                </c:pt>
                <c:pt idx="3">
                  <c:v>S53(1978)</c:v>
                </c:pt>
                <c:pt idx="4">
                  <c:v>S54(1979)</c:v>
                </c:pt>
                <c:pt idx="5">
                  <c:v>S55(1980)</c:v>
                </c:pt>
                <c:pt idx="6">
                  <c:v>S56(1981)</c:v>
                </c:pt>
                <c:pt idx="7">
                  <c:v>S57(1982)</c:v>
                </c:pt>
                <c:pt idx="8">
                  <c:v>S58(1983)</c:v>
                </c:pt>
                <c:pt idx="9">
                  <c:v>S59(1984)</c:v>
                </c:pt>
                <c:pt idx="10">
                  <c:v>S60(1985)</c:v>
                </c:pt>
                <c:pt idx="11">
                  <c:v>S61(1986)</c:v>
                </c:pt>
                <c:pt idx="12">
                  <c:v>S62(1987)</c:v>
                </c:pt>
                <c:pt idx="13">
                  <c:v>S63(1988)</c:v>
                </c:pt>
                <c:pt idx="14">
                  <c:v>H1(1989)</c:v>
                </c:pt>
                <c:pt idx="15">
                  <c:v>H2(1990)</c:v>
                </c:pt>
                <c:pt idx="16">
                  <c:v>H3(1991)</c:v>
                </c:pt>
                <c:pt idx="17">
                  <c:v>H4(1992)</c:v>
                </c:pt>
                <c:pt idx="18">
                  <c:v>H5(1993)</c:v>
                </c:pt>
                <c:pt idx="19">
                  <c:v>H6(1994)</c:v>
                </c:pt>
                <c:pt idx="20">
                  <c:v>H7(1995)</c:v>
                </c:pt>
                <c:pt idx="21">
                  <c:v>H8(1996)</c:v>
                </c:pt>
                <c:pt idx="22">
                  <c:v>H9(1997)</c:v>
                </c:pt>
                <c:pt idx="23">
                  <c:v>H10(1998)</c:v>
                </c:pt>
                <c:pt idx="24">
                  <c:v>H11(1999)</c:v>
                </c:pt>
                <c:pt idx="25">
                  <c:v>H12(2000)</c:v>
                </c:pt>
                <c:pt idx="26">
                  <c:v>H13(2001)</c:v>
                </c:pt>
                <c:pt idx="27">
                  <c:v>H14(2002)</c:v>
                </c:pt>
                <c:pt idx="28">
                  <c:v>H15(2003)</c:v>
                </c:pt>
                <c:pt idx="29">
                  <c:v>H16(2004)</c:v>
                </c:pt>
                <c:pt idx="30">
                  <c:v>H17(2005)</c:v>
                </c:pt>
                <c:pt idx="31">
                  <c:v>H18(2006)</c:v>
                </c:pt>
                <c:pt idx="32">
                  <c:v>H19(2007)</c:v>
                </c:pt>
                <c:pt idx="33">
                  <c:v>H20(2008)</c:v>
                </c:pt>
                <c:pt idx="34">
                  <c:v>H21(2009)</c:v>
                </c:pt>
                <c:pt idx="35">
                  <c:v>H22(2010)</c:v>
                </c:pt>
                <c:pt idx="36">
                  <c:v>H23(2011)</c:v>
                </c:pt>
                <c:pt idx="37">
                  <c:v>H24(2012)</c:v>
                </c:pt>
                <c:pt idx="38">
                  <c:v>H25(2013)</c:v>
                </c:pt>
                <c:pt idx="39">
                  <c:v>H26(2014)</c:v>
                </c:pt>
                <c:pt idx="40">
                  <c:v>H27(2015)</c:v>
                </c:pt>
                <c:pt idx="41">
                  <c:v>H28(2016)</c:v>
                </c:pt>
                <c:pt idx="42">
                  <c:v>H29(2017)</c:v>
                </c:pt>
                <c:pt idx="43">
                  <c:v>H30(2018)</c:v>
                </c:pt>
                <c:pt idx="44">
                  <c:v>R1(2019)</c:v>
                </c:pt>
              </c:strCache>
            </c:strRef>
          </c:cat>
          <c:val>
            <c:numRef>
              <c:f>'所得(税)'!$B$7:$AT$7</c:f>
              <c:numCache>
                <c:formatCode>General</c:formatCode>
                <c:ptCount val="45"/>
                <c:pt idx="33" formatCode="#,##0_);[Red]\(#,##0\)">
                  <c:v>22</c:v>
                </c:pt>
                <c:pt idx="34" formatCode="#,##0_);[Red]\(#,##0\)">
                  <c:v>9</c:v>
                </c:pt>
                <c:pt idx="35" formatCode="#,##0_);[Red]\(#,##0\)">
                  <c:v>11</c:v>
                </c:pt>
                <c:pt idx="36" formatCode="#,##0_);[Red]\(#,##0\)">
                  <c:v>13</c:v>
                </c:pt>
                <c:pt idx="37" formatCode="#,##0_);[Red]\(#,##0\)">
                  <c:v>16</c:v>
                </c:pt>
                <c:pt idx="38" formatCode="#,##0_);[Red]\(#,##0\)">
                  <c:v>18</c:v>
                </c:pt>
                <c:pt idx="39" formatCode="#,##0_);[Red]\(#,##0\)">
                  <c:v>14</c:v>
                </c:pt>
                <c:pt idx="40" formatCode="#,##0_);[Red]\(#,##0\)">
                  <c:v>16</c:v>
                </c:pt>
                <c:pt idx="41" formatCode="#,##0_);[Red]\(#,##0\)">
                  <c:v>13</c:v>
                </c:pt>
                <c:pt idx="42" formatCode="#,##0_);[Red]\(#,##0\)">
                  <c:v>16</c:v>
                </c:pt>
                <c:pt idx="43" formatCode="#,##0_);[Red]\(#,##0\)">
                  <c:v>13</c:v>
                </c:pt>
                <c:pt idx="44" formatCode="#,##0_);[Red]\(#,##0\)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E8-46BE-A3B6-D83F4D7A5150}"/>
            </c:ext>
          </c:extLst>
        </c:ser>
        <c:ser>
          <c:idx val="6"/>
          <c:order val="3"/>
          <c:tx>
            <c:strRef>
              <c:f>'所得(税)'!$A$8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'所得(税)'!$B$4:$AT$4</c:f>
              <c:strCache>
                <c:ptCount val="45"/>
                <c:pt idx="0">
                  <c:v>S50(1975)</c:v>
                </c:pt>
                <c:pt idx="1">
                  <c:v>S51(1976)</c:v>
                </c:pt>
                <c:pt idx="2">
                  <c:v>S52(1977)</c:v>
                </c:pt>
                <c:pt idx="3">
                  <c:v>S53(1978)</c:v>
                </c:pt>
                <c:pt idx="4">
                  <c:v>S54(1979)</c:v>
                </c:pt>
                <c:pt idx="5">
                  <c:v>S55(1980)</c:v>
                </c:pt>
                <c:pt idx="6">
                  <c:v>S56(1981)</c:v>
                </c:pt>
                <c:pt idx="7">
                  <c:v>S57(1982)</c:v>
                </c:pt>
                <c:pt idx="8">
                  <c:v>S58(1983)</c:v>
                </c:pt>
                <c:pt idx="9">
                  <c:v>S59(1984)</c:v>
                </c:pt>
                <c:pt idx="10">
                  <c:v>S60(1985)</c:v>
                </c:pt>
                <c:pt idx="11">
                  <c:v>S61(1986)</c:v>
                </c:pt>
                <c:pt idx="12">
                  <c:v>S62(1987)</c:v>
                </c:pt>
                <c:pt idx="13">
                  <c:v>S63(1988)</c:v>
                </c:pt>
                <c:pt idx="14">
                  <c:v>H1(1989)</c:v>
                </c:pt>
                <c:pt idx="15">
                  <c:v>H2(1990)</c:v>
                </c:pt>
                <c:pt idx="16">
                  <c:v>H3(1991)</c:v>
                </c:pt>
                <c:pt idx="17">
                  <c:v>H4(1992)</c:v>
                </c:pt>
                <c:pt idx="18">
                  <c:v>H5(1993)</c:v>
                </c:pt>
                <c:pt idx="19">
                  <c:v>H6(1994)</c:v>
                </c:pt>
                <c:pt idx="20">
                  <c:v>H7(1995)</c:v>
                </c:pt>
                <c:pt idx="21">
                  <c:v>H8(1996)</c:v>
                </c:pt>
                <c:pt idx="22">
                  <c:v>H9(1997)</c:v>
                </c:pt>
                <c:pt idx="23">
                  <c:v>H10(1998)</c:v>
                </c:pt>
                <c:pt idx="24">
                  <c:v>H11(1999)</c:v>
                </c:pt>
                <c:pt idx="25">
                  <c:v>H12(2000)</c:v>
                </c:pt>
                <c:pt idx="26">
                  <c:v>H13(2001)</c:v>
                </c:pt>
                <c:pt idx="27">
                  <c:v>H14(2002)</c:v>
                </c:pt>
                <c:pt idx="28">
                  <c:v>H15(2003)</c:v>
                </c:pt>
                <c:pt idx="29">
                  <c:v>H16(2004)</c:v>
                </c:pt>
                <c:pt idx="30">
                  <c:v>H17(2005)</c:v>
                </c:pt>
                <c:pt idx="31">
                  <c:v>H18(2006)</c:v>
                </c:pt>
                <c:pt idx="32">
                  <c:v>H19(2007)</c:v>
                </c:pt>
                <c:pt idx="33">
                  <c:v>H20(2008)</c:v>
                </c:pt>
                <c:pt idx="34">
                  <c:v>H21(2009)</c:v>
                </c:pt>
                <c:pt idx="35">
                  <c:v>H22(2010)</c:v>
                </c:pt>
                <c:pt idx="36">
                  <c:v>H23(2011)</c:v>
                </c:pt>
                <c:pt idx="37">
                  <c:v>H24(2012)</c:v>
                </c:pt>
                <c:pt idx="38">
                  <c:v>H25(2013)</c:v>
                </c:pt>
                <c:pt idx="39">
                  <c:v>H26(2014)</c:v>
                </c:pt>
                <c:pt idx="40">
                  <c:v>H27(2015)</c:v>
                </c:pt>
                <c:pt idx="41">
                  <c:v>H28(2016)</c:v>
                </c:pt>
                <c:pt idx="42">
                  <c:v>H29(2017)</c:v>
                </c:pt>
                <c:pt idx="43">
                  <c:v>H30(2018)</c:v>
                </c:pt>
                <c:pt idx="44">
                  <c:v>R1(2019)</c:v>
                </c:pt>
              </c:strCache>
            </c:strRef>
          </c:cat>
          <c:val>
            <c:numRef>
              <c:f>'所得(税)'!$B$8:$AT$8</c:f>
              <c:numCache>
                <c:formatCode>General</c:formatCode>
                <c:ptCount val="45"/>
                <c:pt idx="33" formatCode="#,##0_);[Red]\(#,##0\)">
                  <c:v>271</c:v>
                </c:pt>
                <c:pt idx="34" formatCode="#,##0_);[Red]\(#,##0\)">
                  <c:v>276</c:v>
                </c:pt>
                <c:pt idx="35" formatCode="#,##0_);[Red]\(#,##0\)">
                  <c:v>274</c:v>
                </c:pt>
                <c:pt idx="36" formatCode="#,##0_);[Red]\(#,##0\)">
                  <c:v>278</c:v>
                </c:pt>
                <c:pt idx="37" formatCode="#,##0_);[Red]\(#,##0\)">
                  <c:v>291</c:v>
                </c:pt>
                <c:pt idx="38" formatCode="#,##0_);[Red]\(#,##0\)">
                  <c:v>279</c:v>
                </c:pt>
                <c:pt idx="39" formatCode="#,##0_);[Red]\(#,##0\)">
                  <c:v>275</c:v>
                </c:pt>
                <c:pt idx="40" formatCode="#,##0_);[Red]\(#,##0\)">
                  <c:v>287</c:v>
                </c:pt>
                <c:pt idx="41" formatCode="#,##0_);[Red]\(#,##0\)">
                  <c:v>290</c:v>
                </c:pt>
                <c:pt idx="42" formatCode="#,##0_);[Red]\(#,##0\)">
                  <c:v>263</c:v>
                </c:pt>
                <c:pt idx="43" formatCode="#,##0_);[Red]\(#,##0\)">
                  <c:v>248</c:v>
                </c:pt>
                <c:pt idx="44" formatCode="#,##0_);[Red]\(#,##0\)">
                  <c:v>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E8-46BE-A3B6-D83F4D7A5150}"/>
            </c:ext>
          </c:extLst>
        </c:ser>
        <c:ser>
          <c:idx val="0"/>
          <c:order val="4"/>
          <c:tx>
            <c:strRef>
              <c:f>'所得(税)'!$A$9</c:f>
              <c:strCache>
                <c:ptCount val="1"/>
                <c:pt idx="0">
                  <c:v>納税義務者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'所得(税)'!$B$4:$AT$4</c:f>
              <c:strCache>
                <c:ptCount val="45"/>
                <c:pt idx="0">
                  <c:v>S50(1975)</c:v>
                </c:pt>
                <c:pt idx="1">
                  <c:v>S51(1976)</c:v>
                </c:pt>
                <c:pt idx="2">
                  <c:v>S52(1977)</c:v>
                </c:pt>
                <c:pt idx="3">
                  <c:v>S53(1978)</c:v>
                </c:pt>
                <c:pt idx="4">
                  <c:v>S54(1979)</c:v>
                </c:pt>
                <c:pt idx="5">
                  <c:v>S55(1980)</c:v>
                </c:pt>
                <c:pt idx="6">
                  <c:v>S56(1981)</c:v>
                </c:pt>
                <c:pt idx="7">
                  <c:v>S57(1982)</c:v>
                </c:pt>
                <c:pt idx="8">
                  <c:v>S58(1983)</c:v>
                </c:pt>
                <c:pt idx="9">
                  <c:v>S59(1984)</c:v>
                </c:pt>
                <c:pt idx="10">
                  <c:v>S60(1985)</c:v>
                </c:pt>
                <c:pt idx="11">
                  <c:v>S61(1986)</c:v>
                </c:pt>
                <c:pt idx="12">
                  <c:v>S62(1987)</c:v>
                </c:pt>
                <c:pt idx="13">
                  <c:v>S63(1988)</c:v>
                </c:pt>
                <c:pt idx="14">
                  <c:v>H1(1989)</c:v>
                </c:pt>
                <c:pt idx="15">
                  <c:v>H2(1990)</c:v>
                </c:pt>
                <c:pt idx="16">
                  <c:v>H3(1991)</c:v>
                </c:pt>
                <c:pt idx="17">
                  <c:v>H4(1992)</c:v>
                </c:pt>
                <c:pt idx="18">
                  <c:v>H5(1993)</c:v>
                </c:pt>
                <c:pt idx="19">
                  <c:v>H6(1994)</c:v>
                </c:pt>
                <c:pt idx="20">
                  <c:v>H7(1995)</c:v>
                </c:pt>
                <c:pt idx="21">
                  <c:v>H8(1996)</c:v>
                </c:pt>
                <c:pt idx="22">
                  <c:v>H9(1997)</c:v>
                </c:pt>
                <c:pt idx="23">
                  <c:v>H10(1998)</c:v>
                </c:pt>
                <c:pt idx="24">
                  <c:v>H11(1999)</c:v>
                </c:pt>
                <c:pt idx="25">
                  <c:v>H12(2000)</c:v>
                </c:pt>
                <c:pt idx="26">
                  <c:v>H13(2001)</c:v>
                </c:pt>
                <c:pt idx="27">
                  <c:v>H14(2002)</c:v>
                </c:pt>
                <c:pt idx="28">
                  <c:v>H15(2003)</c:v>
                </c:pt>
                <c:pt idx="29">
                  <c:v>H16(2004)</c:v>
                </c:pt>
                <c:pt idx="30">
                  <c:v>H17(2005)</c:v>
                </c:pt>
                <c:pt idx="31">
                  <c:v>H18(2006)</c:v>
                </c:pt>
                <c:pt idx="32">
                  <c:v>H19(2007)</c:v>
                </c:pt>
                <c:pt idx="33">
                  <c:v>H20(2008)</c:v>
                </c:pt>
                <c:pt idx="34">
                  <c:v>H21(2009)</c:v>
                </c:pt>
                <c:pt idx="35">
                  <c:v>H22(2010)</c:v>
                </c:pt>
                <c:pt idx="36">
                  <c:v>H23(2011)</c:v>
                </c:pt>
                <c:pt idx="37">
                  <c:v>H24(2012)</c:v>
                </c:pt>
                <c:pt idx="38">
                  <c:v>H25(2013)</c:v>
                </c:pt>
                <c:pt idx="39">
                  <c:v>H26(2014)</c:v>
                </c:pt>
                <c:pt idx="40">
                  <c:v>H27(2015)</c:v>
                </c:pt>
                <c:pt idx="41">
                  <c:v>H28(2016)</c:v>
                </c:pt>
                <c:pt idx="42">
                  <c:v>H29(2017)</c:v>
                </c:pt>
                <c:pt idx="43">
                  <c:v>H30(2018)</c:v>
                </c:pt>
                <c:pt idx="44">
                  <c:v>R1(2019)</c:v>
                </c:pt>
              </c:strCache>
            </c:strRef>
          </c:cat>
          <c:val>
            <c:numRef>
              <c:f>'所得(税)'!$B$9:$AT$9</c:f>
              <c:numCache>
                <c:formatCode>#,##0_);[Red]\(#,##0\)</c:formatCode>
                <c:ptCount val="45"/>
                <c:pt idx="0">
                  <c:v>1744</c:v>
                </c:pt>
                <c:pt idx="1">
                  <c:v>1982</c:v>
                </c:pt>
                <c:pt idx="2">
                  <c:v>1944</c:v>
                </c:pt>
                <c:pt idx="3">
                  <c:v>2132</c:v>
                </c:pt>
                <c:pt idx="4">
                  <c:v>2352</c:v>
                </c:pt>
                <c:pt idx="5">
                  <c:v>2430</c:v>
                </c:pt>
                <c:pt idx="6">
                  <c:v>2514</c:v>
                </c:pt>
                <c:pt idx="7">
                  <c:v>2457</c:v>
                </c:pt>
                <c:pt idx="8">
                  <c:v>2629</c:v>
                </c:pt>
                <c:pt idx="9">
                  <c:v>2465</c:v>
                </c:pt>
                <c:pt idx="10">
                  <c:v>2485</c:v>
                </c:pt>
                <c:pt idx="11">
                  <c:v>2565</c:v>
                </c:pt>
                <c:pt idx="12">
                  <c:v>2575</c:v>
                </c:pt>
                <c:pt idx="13">
                  <c:v>2510</c:v>
                </c:pt>
                <c:pt idx="14">
                  <c:v>2439</c:v>
                </c:pt>
                <c:pt idx="15">
                  <c:v>2255</c:v>
                </c:pt>
                <c:pt idx="16">
                  <c:v>2368</c:v>
                </c:pt>
                <c:pt idx="17">
                  <c:v>2431</c:v>
                </c:pt>
                <c:pt idx="18">
                  <c:v>2522</c:v>
                </c:pt>
                <c:pt idx="19">
                  <c:v>2473</c:v>
                </c:pt>
                <c:pt idx="20">
                  <c:v>2522</c:v>
                </c:pt>
                <c:pt idx="21">
                  <c:v>2508</c:v>
                </c:pt>
                <c:pt idx="22">
                  <c:v>2524</c:v>
                </c:pt>
                <c:pt idx="23">
                  <c:v>2499</c:v>
                </c:pt>
                <c:pt idx="24">
                  <c:v>2502</c:v>
                </c:pt>
                <c:pt idx="25">
                  <c:v>2345</c:v>
                </c:pt>
                <c:pt idx="26">
                  <c:v>2306</c:v>
                </c:pt>
                <c:pt idx="27">
                  <c:v>2176</c:v>
                </c:pt>
                <c:pt idx="28">
                  <c:v>1994</c:v>
                </c:pt>
                <c:pt idx="29">
                  <c:v>2008</c:v>
                </c:pt>
                <c:pt idx="30">
                  <c:v>2015</c:v>
                </c:pt>
                <c:pt idx="31">
                  <c:v>2104</c:v>
                </c:pt>
                <c:pt idx="32">
                  <c:v>2125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E8-46BE-A3B6-D83F4D7A5150}"/>
            </c:ext>
          </c:extLst>
        </c:ser>
        <c:ser>
          <c:idx val="1"/>
          <c:order val="5"/>
          <c:tx>
            <c:strRef>
              <c:f>'所得(税)'!$A$10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'所得(税)'!$B$4:$AT$4</c:f>
              <c:strCache>
                <c:ptCount val="45"/>
                <c:pt idx="0">
                  <c:v>S50(1975)</c:v>
                </c:pt>
                <c:pt idx="1">
                  <c:v>S51(1976)</c:v>
                </c:pt>
                <c:pt idx="2">
                  <c:v>S52(1977)</c:v>
                </c:pt>
                <c:pt idx="3">
                  <c:v>S53(1978)</c:v>
                </c:pt>
                <c:pt idx="4">
                  <c:v>S54(1979)</c:v>
                </c:pt>
                <c:pt idx="5">
                  <c:v>S55(1980)</c:v>
                </c:pt>
                <c:pt idx="6">
                  <c:v>S56(1981)</c:v>
                </c:pt>
                <c:pt idx="7">
                  <c:v>S57(1982)</c:v>
                </c:pt>
                <c:pt idx="8">
                  <c:v>S58(1983)</c:v>
                </c:pt>
                <c:pt idx="9">
                  <c:v>S59(1984)</c:v>
                </c:pt>
                <c:pt idx="10">
                  <c:v>S60(1985)</c:v>
                </c:pt>
                <c:pt idx="11">
                  <c:v>S61(1986)</c:v>
                </c:pt>
                <c:pt idx="12">
                  <c:v>S62(1987)</c:v>
                </c:pt>
                <c:pt idx="13">
                  <c:v>S63(1988)</c:v>
                </c:pt>
                <c:pt idx="14">
                  <c:v>H1(1989)</c:v>
                </c:pt>
                <c:pt idx="15">
                  <c:v>H2(1990)</c:v>
                </c:pt>
                <c:pt idx="16">
                  <c:v>H3(1991)</c:v>
                </c:pt>
                <c:pt idx="17">
                  <c:v>H4(1992)</c:v>
                </c:pt>
                <c:pt idx="18">
                  <c:v>H5(1993)</c:v>
                </c:pt>
                <c:pt idx="19">
                  <c:v>H6(1994)</c:v>
                </c:pt>
                <c:pt idx="20">
                  <c:v>H7(1995)</c:v>
                </c:pt>
                <c:pt idx="21">
                  <c:v>H8(1996)</c:v>
                </c:pt>
                <c:pt idx="22">
                  <c:v>H9(1997)</c:v>
                </c:pt>
                <c:pt idx="23">
                  <c:v>H10(1998)</c:v>
                </c:pt>
                <c:pt idx="24">
                  <c:v>H11(1999)</c:v>
                </c:pt>
                <c:pt idx="25">
                  <c:v>H12(2000)</c:v>
                </c:pt>
                <c:pt idx="26">
                  <c:v>H13(2001)</c:v>
                </c:pt>
                <c:pt idx="27">
                  <c:v>H14(2002)</c:v>
                </c:pt>
                <c:pt idx="28">
                  <c:v>H15(2003)</c:v>
                </c:pt>
                <c:pt idx="29">
                  <c:v>H16(2004)</c:v>
                </c:pt>
                <c:pt idx="30">
                  <c:v>H17(2005)</c:v>
                </c:pt>
                <c:pt idx="31">
                  <c:v>H18(2006)</c:v>
                </c:pt>
                <c:pt idx="32">
                  <c:v>H19(2007)</c:v>
                </c:pt>
                <c:pt idx="33">
                  <c:v>H20(2008)</c:v>
                </c:pt>
                <c:pt idx="34">
                  <c:v>H21(2009)</c:v>
                </c:pt>
                <c:pt idx="35">
                  <c:v>H22(2010)</c:v>
                </c:pt>
                <c:pt idx="36">
                  <c:v>H23(2011)</c:v>
                </c:pt>
                <c:pt idx="37">
                  <c:v>H24(2012)</c:v>
                </c:pt>
                <c:pt idx="38">
                  <c:v>H25(2013)</c:v>
                </c:pt>
                <c:pt idx="39">
                  <c:v>H26(2014)</c:v>
                </c:pt>
                <c:pt idx="40">
                  <c:v>H27(2015)</c:v>
                </c:pt>
                <c:pt idx="41">
                  <c:v>H28(2016)</c:v>
                </c:pt>
                <c:pt idx="42">
                  <c:v>H29(2017)</c:v>
                </c:pt>
                <c:pt idx="43">
                  <c:v>H30(2018)</c:v>
                </c:pt>
                <c:pt idx="44">
                  <c:v>R1(2019)</c:v>
                </c:pt>
              </c:strCache>
            </c:strRef>
          </c:cat>
          <c:val>
            <c:numRef>
              <c:f>'所得(税)'!$B$10:$AT$10</c:f>
              <c:numCache>
                <c:formatCode>#,##0_);[Red]\(#,##0\)</c:formatCode>
                <c:ptCount val="45"/>
                <c:pt idx="0">
                  <c:v>1744</c:v>
                </c:pt>
                <c:pt idx="1">
                  <c:v>1982</c:v>
                </c:pt>
                <c:pt idx="2">
                  <c:v>1944</c:v>
                </c:pt>
                <c:pt idx="3">
                  <c:v>2132</c:v>
                </c:pt>
                <c:pt idx="4">
                  <c:v>2352</c:v>
                </c:pt>
                <c:pt idx="5">
                  <c:v>2430</c:v>
                </c:pt>
                <c:pt idx="6">
                  <c:v>2514</c:v>
                </c:pt>
                <c:pt idx="7">
                  <c:v>2457</c:v>
                </c:pt>
                <c:pt idx="8">
                  <c:v>2629</c:v>
                </c:pt>
                <c:pt idx="9">
                  <c:v>2465</c:v>
                </c:pt>
                <c:pt idx="10">
                  <c:v>2485</c:v>
                </c:pt>
                <c:pt idx="11">
                  <c:v>2565</c:v>
                </c:pt>
                <c:pt idx="12">
                  <c:v>2575</c:v>
                </c:pt>
                <c:pt idx="13">
                  <c:v>2510</c:v>
                </c:pt>
                <c:pt idx="14">
                  <c:v>2439</c:v>
                </c:pt>
                <c:pt idx="15">
                  <c:v>2255</c:v>
                </c:pt>
                <c:pt idx="16">
                  <c:v>2368</c:v>
                </c:pt>
                <c:pt idx="17">
                  <c:v>2431</c:v>
                </c:pt>
                <c:pt idx="18">
                  <c:v>2522</c:v>
                </c:pt>
                <c:pt idx="19">
                  <c:v>2473</c:v>
                </c:pt>
                <c:pt idx="20">
                  <c:v>2522</c:v>
                </c:pt>
                <c:pt idx="21">
                  <c:v>2508</c:v>
                </c:pt>
                <c:pt idx="22">
                  <c:v>2524</c:v>
                </c:pt>
                <c:pt idx="23">
                  <c:v>2499</c:v>
                </c:pt>
                <c:pt idx="24">
                  <c:v>2502</c:v>
                </c:pt>
                <c:pt idx="25">
                  <c:v>2345</c:v>
                </c:pt>
                <c:pt idx="26">
                  <c:v>2306</c:v>
                </c:pt>
                <c:pt idx="27">
                  <c:v>2176</c:v>
                </c:pt>
                <c:pt idx="28">
                  <c:v>1994</c:v>
                </c:pt>
                <c:pt idx="29">
                  <c:v>2008</c:v>
                </c:pt>
                <c:pt idx="30">
                  <c:v>2015</c:v>
                </c:pt>
                <c:pt idx="31">
                  <c:v>2104</c:v>
                </c:pt>
                <c:pt idx="32">
                  <c:v>2125</c:v>
                </c:pt>
                <c:pt idx="33">
                  <c:v>2101</c:v>
                </c:pt>
                <c:pt idx="34">
                  <c:v>2011</c:v>
                </c:pt>
                <c:pt idx="35">
                  <c:v>1943</c:v>
                </c:pt>
                <c:pt idx="36">
                  <c:v>1937</c:v>
                </c:pt>
                <c:pt idx="37">
                  <c:v>2010</c:v>
                </c:pt>
                <c:pt idx="38">
                  <c:v>2105</c:v>
                </c:pt>
                <c:pt idx="39">
                  <c:v>2188</c:v>
                </c:pt>
                <c:pt idx="40">
                  <c:v>2221</c:v>
                </c:pt>
                <c:pt idx="41">
                  <c:v>2209</c:v>
                </c:pt>
                <c:pt idx="42">
                  <c:v>2219</c:v>
                </c:pt>
                <c:pt idx="43">
                  <c:v>2136</c:v>
                </c:pt>
                <c:pt idx="44">
                  <c:v>2116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8E8-46BE-A3B6-D83F4D7A51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44289439"/>
        <c:axId val="644284863"/>
      </c:barChart>
      <c:catAx>
        <c:axId val="644289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44284863"/>
        <c:crosses val="autoZero"/>
        <c:auto val="1"/>
        <c:lblAlgn val="ctr"/>
        <c:lblOffset val="100"/>
        <c:noMultiLvlLbl val="0"/>
      </c:catAx>
      <c:valAx>
        <c:axId val="644284863"/>
        <c:scaling>
          <c:orientation val="minMax"/>
          <c:max val="3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44289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6951853965114263"/>
          <c:y val="9.4558991981672391E-2"/>
          <c:w val="0.29669308244681969"/>
          <c:h val="5.69802405498281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ja-JP"/>
    </a:p>
  </c:txPr>
  <c:externalData r:id="rId3">
    <c:autoUpdate val="0"/>
  </c:externalData>
  <c:userShapes r:id="rId4"/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'所得(税)'!$A$36</c:f>
              <c:strCache>
                <c:ptCount val="1"/>
                <c:pt idx="0">
                  <c:v>給与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'所得(税)'!$B$35:$AT$35</c:f>
              <c:strCache>
                <c:ptCount val="45"/>
                <c:pt idx="0">
                  <c:v>S50(1975)</c:v>
                </c:pt>
                <c:pt idx="1">
                  <c:v>S51(1976)</c:v>
                </c:pt>
                <c:pt idx="2">
                  <c:v>S52(1977)</c:v>
                </c:pt>
                <c:pt idx="3">
                  <c:v>S53(1978)</c:v>
                </c:pt>
                <c:pt idx="4">
                  <c:v>S54(1979)</c:v>
                </c:pt>
                <c:pt idx="5">
                  <c:v>S55(1980)</c:v>
                </c:pt>
                <c:pt idx="6">
                  <c:v>S56(1981)</c:v>
                </c:pt>
                <c:pt idx="7">
                  <c:v>S57(1982)</c:v>
                </c:pt>
                <c:pt idx="8">
                  <c:v>S58(1983)</c:v>
                </c:pt>
                <c:pt idx="9">
                  <c:v>S59(1984)</c:v>
                </c:pt>
                <c:pt idx="10">
                  <c:v>S60(1985)</c:v>
                </c:pt>
                <c:pt idx="11">
                  <c:v>S61(1986)</c:v>
                </c:pt>
                <c:pt idx="12">
                  <c:v>S62(1987)</c:v>
                </c:pt>
                <c:pt idx="13">
                  <c:v>S63(1988)</c:v>
                </c:pt>
                <c:pt idx="14">
                  <c:v>H1(1989)</c:v>
                </c:pt>
                <c:pt idx="15">
                  <c:v>H2(1990)</c:v>
                </c:pt>
                <c:pt idx="16">
                  <c:v>H3(1991)</c:v>
                </c:pt>
                <c:pt idx="17">
                  <c:v>H4(1992)</c:v>
                </c:pt>
                <c:pt idx="18">
                  <c:v>H5(1993)</c:v>
                </c:pt>
                <c:pt idx="19">
                  <c:v>H6(1994)</c:v>
                </c:pt>
                <c:pt idx="20">
                  <c:v>H7(1995)</c:v>
                </c:pt>
                <c:pt idx="21">
                  <c:v>H8(1996)</c:v>
                </c:pt>
                <c:pt idx="22">
                  <c:v>H9(1997)</c:v>
                </c:pt>
                <c:pt idx="23">
                  <c:v>H10(1998)</c:v>
                </c:pt>
                <c:pt idx="24">
                  <c:v>H11(1999)</c:v>
                </c:pt>
                <c:pt idx="25">
                  <c:v>H12(2000)</c:v>
                </c:pt>
                <c:pt idx="26">
                  <c:v>H13(2001)</c:v>
                </c:pt>
                <c:pt idx="27">
                  <c:v>H14(2002)</c:v>
                </c:pt>
                <c:pt idx="28">
                  <c:v>H15(2003)</c:v>
                </c:pt>
                <c:pt idx="29">
                  <c:v>H16(2004)</c:v>
                </c:pt>
                <c:pt idx="30">
                  <c:v>H17(2005)</c:v>
                </c:pt>
                <c:pt idx="31">
                  <c:v>H18(2006)</c:v>
                </c:pt>
                <c:pt idx="32">
                  <c:v>H19(2007)</c:v>
                </c:pt>
                <c:pt idx="33">
                  <c:v>H20(2008)</c:v>
                </c:pt>
                <c:pt idx="34">
                  <c:v>H21(2009)</c:v>
                </c:pt>
                <c:pt idx="35">
                  <c:v>H22(2010)</c:v>
                </c:pt>
                <c:pt idx="36">
                  <c:v>H23(2011)</c:v>
                </c:pt>
                <c:pt idx="37">
                  <c:v>H24(2012)</c:v>
                </c:pt>
                <c:pt idx="38">
                  <c:v>H25(2013)</c:v>
                </c:pt>
                <c:pt idx="39">
                  <c:v>H26(2014)</c:v>
                </c:pt>
                <c:pt idx="40">
                  <c:v>H27(2015)</c:v>
                </c:pt>
                <c:pt idx="41">
                  <c:v>H28(2016)</c:v>
                </c:pt>
                <c:pt idx="42">
                  <c:v>H29(2017)</c:v>
                </c:pt>
                <c:pt idx="43">
                  <c:v>H30(2018)</c:v>
                </c:pt>
                <c:pt idx="44">
                  <c:v>R1(2019)</c:v>
                </c:pt>
              </c:strCache>
            </c:strRef>
          </c:cat>
          <c:val>
            <c:numRef>
              <c:f>'所得(税)'!$B$36:$AT$36</c:f>
              <c:numCache>
                <c:formatCode>General</c:formatCode>
                <c:ptCount val="45"/>
                <c:pt idx="33" formatCode="#,##0_);[Red]\(#,##0\)">
                  <c:v>3911076</c:v>
                </c:pt>
                <c:pt idx="34" formatCode="#,##0_);[Red]\(#,##0\)">
                  <c:v>3756476</c:v>
                </c:pt>
                <c:pt idx="35" formatCode="#,##0_);[Red]\(#,##0\)">
                  <c:v>3486537</c:v>
                </c:pt>
                <c:pt idx="36" formatCode="#,##0_);[Red]\(#,##0\)">
                  <c:v>3575609</c:v>
                </c:pt>
                <c:pt idx="37" formatCode="#,##0_);[Red]\(#,##0\)">
                  <c:v>3671286</c:v>
                </c:pt>
                <c:pt idx="38" formatCode="#,##0_);[Red]\(#,##0\)">
                  <c:v>3945629</c:v>
                </c:pt>
                <c:pt idx="39" formatCode="#,##0_);[Red]\(#,##0\)">
                  <c:v>4078598</c:v>
                </c:pt>
                <c:pt idx="40" formatCode="#,##0_);[Red]\(#,##0\)">
                  <c:v>4215007</c:v>
                </c:pt>
                <c:pt idx="41" formatCode="#,##0_);[Red]\(#,##0\)">
                  <c:v>4194954</c:v>
                </c:pt>
                <c:pt idx="42" formatCode="#,##0_);[Red]\(#,##0\)">
                  <c:v>4438995</c:v>
                </c:pt>
                <c:pt idx="43" formatCode="#,##0_);[Red]\(#,##0\)">
                  <c:v>4311827</c:v>
                </c:pt>
                <c:pt idx="44" formatCode="#,##0_);[Red]\(#,##0\)">
                  <c:v>4360689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41-4561-A690-95C39A17E770}"/>
            </c:ext>
          </c:extLst>
        </c:ser>
        <c:ser>
          <c:idx val="1"/>
          <c:order val="1"/>
          <c:tx>
            <c:strRef>
              <c:f>'所得(税)'!$A$37</c:f>
              <c:strCache>
                <c:ptCount val="1"/>
                <c:pt idx="0">
                  <c:v>営業等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'所得(税)'!$B$35:$AT$35</c:f>
              <c:strCache>
                <c:ptCount val="45"/>
                <c:pt idx="0">
                  <c:v>S50(1975)</c:v>
                </c:pt>
                <c:pt idx="1">
                  <c:v>S51(1976)</c:v>
                </c:pt>
                <c:pt idx="2">
                  <c:v>S52(1977)</c:v>
                </c:pt>
                <c:pt idx="3">
                  <c:v>S53(1978)</c:v>
                </c:pt>
                <c:pt idx="4">
                  <c:v>S54(1979)</c:v>
                </c:pt>
                <c:pt idx="5">
                  <c:v>S55(1980)</c:v>
                </c:pt>
                <c:pt idx="6">
                  <c:v>S56(1981)</c:v>
                </c:pt>
                <c:pt idx="7">
                  <c:v>S57(1982)</c:v>
                </c:pt>
                <c:pt idx="8">
                  <c:v>S58(1983)</c:v>
                </c:pt>
                <c:pt idx="9">
                  <c:v>S59(1984)</c:v>
                </c:pt>
                <c:pt idx="10">
                  <c:v>S60(1985)</c:v>
                </c:pt>
                <c:pt idx="11">
                  <c:v>S61(1986)</c:v>
                </c:pt>
                <c:pt idx="12">
                  <c:v>S62(1987)</c:v>
                </c:pt>
                <c:pt idx="13">
                  <c:v>S63(1988)</c:v>
                </c:pt>
                <c:pt idx="14">
                  <c:v>H1(1989)</c:v>
                </c:pt>
                <c:pt idx="15">
                  <c:v>H2(1990)</c:v>
                </c:pt>
                <c:pt idx="16">
                  <c:v>H3(1991)</c:v>
                </c:pt>
                <c:pt idx="17">
                  <c:v>H4(1992)</c:v>
                </c:pt>
                <c:pt idx="18">
                  <c:v>H5(1993)</c:v>
                </c:pt>
                <c:pt idx="19">
                  <c:v>H6(1994)</c:v>
                </c:pt>
                <c:pt idx="20">
                  <c:v>H7(1995)</c:v>
                </c:pt>
                <c:pt idx="21">
                  <c:v>H8(1996)</c:v>
                </c:pt>
                <c:pt idx="22">
                  <c:v>H9(1997)</c:v>
                </c:pt>
                <c:pt idx="23">
                  <c:v>H10(1998)</c:v>
                </c:pt>
                <c:pt idx="24">
                  <c:v>H11(1999)</c:v>
                </c:pt>
                <c:pt idx="25">
                  <c:v>H12(2000)</c:v>
                </c:pt>
                <c:pt idx="26">
                  <c:v>H13(2001)</c:v>
                </c:pt>
                <c:pt idx="27">
                  <c:v>H14(2002)</c:v>
                </c:pt>
                <c:pt idx="28">
                  <c:v>H15(2003)</c:v>
                </c:pt>
                <c:pt idx="29">
                  <c:v>H16(2004)</c:v>
                </c:pt>
                <c:pt idx="30">
                  <c:v>H17(2005)</c:v>
                </c:pt>
                <c:pt idx="31">
                  <c:v>H18(2006)</c:v>
                </c:pt>
                <c:pt idx="32">
                  <c:v>H19(2007)</c:v>
                </c:pt>
                <c:pt idx="33">
                  <c:v>H20(2008)</c:v>
                </c:pt>
                <c:pt idx="34">
                  <c:v>H21(2009)</c:v>
                </c:pt>
                <c:pt idx="35">
                  <c:v>H22(2010)</c:v>
                </c:pt>
                <c:pt idx="36">
                  <c:v>H23(2011)</c:v>
                </c:pt>
                <c:pt idx="37">
                  <c:v>H24(2012)</c:v>
                </c:pt>
                <c:pt idx="38">
                  <c:v>H25(2013)</c:v>
                </c:pt>
                <c:pt idx="39">
                  <c:v>H26(2014)</c:v>
                </c:pt>
                <c:pt idx="40">
                  <c:v>H27(2015)</c:v>
                </c:pt>
                <c:pt idx="41">
                  <c:v>H28(2016)</c:v>
                </c:pt>
                <c:pt idx="42">
                  <c:v>H29(2017)</c:v>
                </c:pt>
                <c:pt idx="43">
                  <c:v>H30(2018)</c:v>
                </c:pt>
                <c:pt idx="44">
                  <c:v>R1(2019)</c:v>
                </c:pt>
              </c:strCache>
            </c:strRef>
          </c:cat>
          <c:val>
            <c:numRef>
              <c:f>'所得(税)'!$B$37:$AT$37</c:f>
              <c:numCache>
                <c:formatCode>General</c:formatCode>
                <c:ptCount val="45"/>
                <c:pt idx="33" formatCode="#,##0_);[Red]\(#,##0\)">
                  <c:v>272855</c:v>
                </c:pt>
                <c:pt idx="34" formatCode="#,##0_);[Red]\(#,##0\)">
                  <c:v>232568</c:v>
                </c:pt>
                <c:pt idx="35" formatCode="#,##0_);[Red]\(#,##0\)">
                  <c:v>254988</c:v>
                </c:pt>
                <c:pt idx="36" formatCode="#,##0_);[Red]\(#,##0\)">
                  <c:v>134323</c:v>
                </c:pt>
                <c:pt idx="37" formatCode="#,##0_);[Red]\(#,##0\)">
                  <c:v>350970</c:v>
                </c:pt>
                <c:pt idx="38" formatCode="#,##0_);[Red]\(#,##0\)">
                  <c:v>343565</c:v>
                </c:pt>
                <c:pt idx="39" formatCode="#,##0_);[Red]\(#,##0\)">
                  <c:v>337646</c:v>
                </c:pt>
                <c:pt idx="40" formatCode="#,##0_);[Red]\(#,##0\)">
                  <c:v>360334</c:v>
                </c:pt>
                <c:pt idx="41" formatCode="#,##0_);[Red]\(#,##0\)">
                  <c:v>358468</c:v>
                </c:pt>
                <c:pt idx="42" formatCode="#,##0_);[Red]\(#,##0\)">
                  <c:v>331099</c:v>
                </c:pt>
                <c:pt idx="43" formatCode="#,##0_);[Red]\(#,##0\)">
                  <c:v>238345</c:v>
                </c:pt>
                <c:pt idx="44" formatCode="#,##0_);[Red]\(#,##0\)">
                  <c:v>326264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41-4561-A690-95C39A17E770}"/>
            </c:ext>
          </c:extLst>
        </c:ser>
        <c:ser>
          <c:idx val="2"/>
          <c:order val="2"/>
          <c:tx>
            <c:strRef>
              <c:f>'所得(税)'!$A$38</c:f>
              <c:strCache>
                <c:ptCount val="1"/>
                <c:pt idx="0">
                  <c:v>農業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'所得(税)'!$B$35:$AT$35</c:f>
              <c:strCache>
                <c:ptCount val="45"/>
                <c:pt idx="0">
                  <c:v>S50(1975)</c:v>
                </c:pt>
                <c:pt idx="1">
                  <c:v>S51(1976)</c:v>
                </c:pt>
                <c:pt idx="2">
                  <c:v>S52(1977)</c:v>
                </c:pt>
                <c:pt idx="3">
                  <c:v>S53(1978)</c:v>
                </c:pt>
                <c:pt idx="4">
                  <c:v>S54(1979)</c:v>
                </c:pt>
                <c:pt idx="5">
                  <c:v>S55(1980)</c:v>
                </c:pt>
                <c:pt idx="6">
                  <c:v>S56(1981)</c:v>
                </c:pt>
                <c:pt idx="7">
                  <c:v>S57(1982)</c:v>
                </c:pt>
                <c:pt idx="8">
                  <c:v>S58(1983)</c:v>
                </c:pt>
                <c:pt idx="9">
                  <c:v>S59(1984)</c:v>
                </c:pt>
                <c:pt idx="10">
                  <c:v>S60(1985)</c:v>
                </c:pt>
                <c:pt idx="11">
                  <c:v>S61(1986)</c:v>
                </c:pt>
                <c:pt idx="12">
                  <c:v>S62(1987)</c:v>
                </c:pt>
                <c:pt idx="13">
                  <c:v>S63(1988)</c:v>
                </c:pt>
                <c:pt idx="14">
                  <c:v>H1(1989)</c:v>
                </c:pt>
                <c:pt idx="15">
                  <c:v>H2(1990)</c:v>
                </c:pt>
                <c:pt idx="16">
                  <c:v>H3(1991)</c:v>
                </c:pt>
                <c:pt idx="17">
                  <c:v>H4(1992)</c:v>
                </c:pt>
                <c:pt idx="18">
                  <c:v>H5(1993)</c:v>
                </c:pt>
                <c:pt idx="19">
                  <c:v>H6(1994)</c:v>
                </c:pt>
                <c:pt idx="20">
                  <c:v>H7(1995)</c:v>
                </c:pt>
                <c:pt idx="21">
                  <c:v>H8(1996)</c:v>
                </c:pt>
                <c:pt idx="22">
                  <c:v>H9(1997)</c:v>
                </c:pt>
                <c:pt idx="23">
                  <c:v>H10(1998)</c:v>
                </c:pt>
                <c:pt idx="24">
                  <c:v>H11(1999)</c:v>
                </c:pt>
                <c:pt idx="25">
                  <c:v>H12(2000)</c:v>
                </c:pt>
                <c:pt idx="26">
                  <c:v>H13(2001)</c:v>
                </c:pt>
                <c:pt idx="27">
                  <c:v>H14(2002)</c:v>
                </c:pt>
                <c:pt idx="28">
                  <c:v>H15(2003)</c:v>
                </c:pt>
                <c:pt idx="29">
                  <c:v>H16(2004)</c:v>
                </c:pt>
                <c:pt idx="30">
                  <c:v>H17(2005)</c:v>
                </c:pt>
                <c:pt idx="31">
                  <c:v>H18(2006)</c:v>
                </c:pt>
                <c:pt idx="32">
                  <c:v>H19(2007)</c:v>
                </c:pt>
                <c:pt idx="33">
                  <c:v>H20(2008)</c:v>
                </c:pt>
                <c:pt idx="34">
                  <c:v>H21(2009)</c:v>
                </c:pt>
                <c:pt idx="35">
                  <c:v>H22(2010)</c:v>
                </c:pt>
                <c:pt idx="36">
                  <c:v>H23(2011)</c:v>
                </c:pt>
                <c:pt idx="37">
                  <c:v>H24(2012)</c:v>
                </c:pt>
                <c:pt idx="38">
                  <c:v>H25(2013)</c:v>
                </c:pt>
                <c:pt idx="39">
                  <c:v>H26(2014)</c:v>
                </c:pt>
                <c:pt idx="40">
                  <c:v>H27(2015)</c:v>
                </c:pt>
                <c:pt idx="41">
                  <c:v>H28(2016)</c:v>
                </c:pt>
                <c:pt idx="42">
                  <c:v>H29(2017)</c:v>
                </c:pt>
                <c:pt idx="43">
                  <c:v>H30(2018)</c:v>
                </c:pt>
                <c:pt idx="44">
                  <c:v>R1(2019)</c:v>
                </c:pt>
              </c:strCache>
            </c:strRef>
          </c:cat>
          <c:val>
            <c:numRef>
              <c:f>'所得(税)'!$B$38:$AT$38</c:f>
              <c:numCache>
                <c:formatCode>General</c:formatCode>
                <c:ptCount val="45"/>
                <c:pt idx="33" formatCode="#,##0_);[Red]\(#,##0\)">
                  <c:v>44029</c:v>
                </c:pt>
                <c:pt idx="34" formatCode="#,##0_);[Red]\(#,##0\)">
                  <c:v>20608</c:v>
                </c:pt>
                <c:pt idx="35" formatCode="#,##0_);[Red]\(#,##0\)">
                  <c:v>26315</c:v>
                </c:pt>
                <c:pt idx="36" formatCode="#,##0_);[Red]\(#,##0\)">
                  <c:v>28030</c:v>
                </c:pt>
                <c:pt idx="37" formatCode="#,##0_);[Red]\(#,##0\)">
                  <c:v>25294</c:v>
                </c:pt>
                <c:pt idx="38" formatCode="#,##0_);[Red]\(#,##0\)">
                  <c:v>34852</c:v>
                </c:pt>
                <c:pt idx="39" formatCode="#,##0_);[Red]\(#,##0\)">
                  <c:v>32607</c:v>
                </c:pt>
                <c:pt idx="40" formatCode="#,##0_);[Red]\(#,##0\)">
                  <c:v>46033</c:v>
                </c:pt>
                <c:pt idx="41" formatCode="#,##0_);[Red]\(#,##0\)">
                  <c:v>26623</c:v>
                </c:pt>
                <c:pt idx="42" formatCode="#,##0_);[Red]\(#,##0\)">
                  <c:v>50593</c:v>
                </c:pt>
                <c:pt idx="43" formatCode="#,##0_);[Red]\(#,##0\)">
                  <c:v>28479</c:v>
                </c:pt>
                <c:pt idx="44" formatCode="#,##0_);[Red]\(#,##0\)">
                  <c:v>37625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41-4561-A690-95C39A17E770}"/>
            </c:ext>
          </c:extLst>
        </c:ser>
        <c:ser>
          <c:idx val="3"/>
          <c:order val="3"/>
          <c:tx>
            <c:strRef>
              <c:f>'所得(税)'!$A$39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'所得(税)'!$B$35:$AT$35</c:f>
              <c:strCache>
                <c:ptCount val="45"/>
                <c:pt idx="0">
                  <c:v>S50(1975)</c:v>
                </c:pt>
                <c:pt idx="1">
                  <c:v>S51(1976)</c:v>
                </c:pt>
                <c:pt idx="2">
                  <c:v>S52(1977)</c:v>
                </c:pt>
                <c:pt idx="3">
                  <c:v>S53(1978)</c:v>
                </c:pt>
                <c:pt idx="4">
                  <c:v>S54(1979)</c:v>
                </c:pt>
                <c:pt idx="5">
                  <c:v>S55(1980)</c:v>
                </c:pt>
                <c:pt idx="6">
                  <c:v>S56(1981)</c:v>
                </c:pt>
                <c:pt idx="7">
                  <c:v>S57(1982)</c:v>
                </c:pt>
                <c:pt idx="8">
                  <c:v>S58(1983)</c:v>
                </c:pt>
                <c:pt idx="9">
                  <c:v>S59(1984)</c:v>
                </c:pt>
                <c:pt idx="10">
                  <c:v>S60(1985)</c:v>
                </c:pt>
                <c:pt idx="11">
                  <c:v>S61(1986)</c:v>
                </c:pt>
                <c:pt idx="12">
                  <c:v>S62(1987)</c:v>
                </c:pt>
                <c:pt idx="13">
                  <c:v>S63(1988)</c:v>
                </c:pt>
                <c:pt idx="14">
                  <c:v>H1(1989)</c:v>
                </c:pt>
                <c:pt idx="15">
                  <c:v>H2(1990)</c:v>
                </c:pt>
                <c:pt idx="16">
                  <c:v>H3(1991)</c:v>
                </c:pt>
                <c:pt idx="17">
                  <c:v>H4(1992)</c:v>
                </c:pt>
                <c:pt idx="18">
                  <c:v>H5(1993)</c:v>
                </c:pt>
                <c:pt idx="19">
                  <c:v>H6(1994)</c:v>
                </c:pt>
                <c:pt idx="20">
                  <c:v>H7(1995)</c:v>
                </c:pt>
                <c:pt idx="21">
                  <c:v>H8(1996)</c:v>
                </c:pt>
                <c:pt idx="22">
                  <c:v>H9(1997)</c:v>
                </c:pt>
                <c:pt idx="23">
                  <c:v>H10(1998)</c:v>
                </c:pt>
                <c:pt idx="24">
                  <c:v>H11(1999)</c:v>
                </c:pt>
                <c:pt idx="25">
                  <c:v>H12(2000)</c:v>
                </c:pt>
                <c:pt idx="26">
                  <c:v>H13(2001)</c:v>
                </c:pt>
                <c:pt idx="27">
                  <c:v>H14(2002)</c:v>
                </c:pt>
                <c:pt idx="28">
                  <c:v>H15(2003)</c:v>
                </c:pt>
                <c:pt idx="29">
                  <c:v>H16(2004)</c:v>
                </c:pt>
                <c:pt idx="30">
                  <c:v>H17(2005)</c:v>
                </c:pt>
                <c:pt idx="31">
                  <c:v>H18(2006)</c:v>
                </c:pt>
                <c:pt idx="32">
                  <c:v>H19(2007)</c:v>
                </c:pt>
                <c:pt idx="33">
                  <c:v>H20(2008)</c:v>
                </c:pt>
                <c:pt idx="34">
                  <c:v>H21(2009)</c:v>
                </c:pt>
                <c:pt idx="35">
                  <c:v>H22(2010)</c:v>
                </c:pt>
                <c:pt idx="36">
                  <c:v>H23(2011)</c:v>
                </c:pt>
                <c:pt idx="37">
                  <c:v>H24(2012)</c:v>
                </c:pt>
                <c:pt idx="38">
                  <c:v>H25(2013)</c:v>
                </c:pt>
                <c:pt idx="39">
                  <c:v>H26(2014)</c:v>
                </c:pt>
                <c:pt idx="40">
                  <c:v>H27(2015)</c:v>
                </c:pt>
                <c:pt idx="41">
                  <c:v>H28(2016)</c:v>
                </c:pt>
                <c:pt idx="42">
                  <c:v>H29(2017)</c:v>
                </c:pt>
                <c:pt idx="43">
                  <c:v>H30(2018)</c:v>
                </c:pt>
                <c:pt idx="44">
                  <c:v>R1(2019)</c:v>
                </c:pt>
              </c:strCache>
            </c:strRef>
          </c:cat>
          <c:val>
            <c:numRef>
              <c:f>'所得(税)'!$B$39:$AT$39</c:f>
              <c:numCache>
                <c:formatCode>General</c:formatCode>
                <c:ptCount val="45"/>
                <c:pt idx="33" formatCode="#,##0_);[Red]\(#,##0\)">
                  <c:v>390740</c:v>
                </c:pt>
                <c:pt idx="34" formatCode="#,##0_);[Red]\(#,##0\)">
                  <c:v>411342</c:v>
                </c:pt>
                <c:pt idx="35" formatCode="#,##0_);[Red]\(#,##0\)">
                  <c:v>399166</c:v>
                </c:pt>
                <c:pt idx="36" formatCode="#,##0_);[Red]\(#,##0\)">
                  <c:v>378642</c:v>
                </c:pt>
                <c:pt idx="37" formatCode="#,##0_);[Red]\(#,##0\)">
                  <c:v>389227</c:v>
                </c:pt>
                <c:pt idx="38" formatCode="#,##0_);[Red]\(#,##0\)">
                  <c:v>382566</c:v>
                </c:pt>
                <c:pt idx="39" formatCode="#,##0_);[Red]\(#,##0\)">
                  <c:v>368736</c:v>
                </c:pt>
                <c:pt idx="40" formatCode="#,##0_);[Red]\(#,##0\)">
                  <c:v>319889</c:v>
                </c:pt>
                <c:pt idx="41" formatCode="#,##0_);[Red]\(#,##0\)">
                  <c:v>377578</c:v>
                </c:pt>
                <c:pt idx="42" formatCode="#,##0_);[Red]\(#,##0\)">
                  <c:v>325509</c:v>
                </c:pt>
                <c:pt idx="43" formatCode="#,##0_);[Red]\(#,##0\)">
                  <c:v>328053</c:v>
                </c:pt>
                <c:pt idx="44" formatCode="#,##0_);[Red]\(#,##0\)">
                  <c:v>328494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41-4561-A690-95C39A17E770}"/>
            </c:ext>
          </c:extLst>
        </c:ser>
        <c:ser>
          <c:idx val="4"/>
          <c:order val="4"/>
          <c:tx>
            <c:strRef>
              <c:f>'所得(税)'!$A$40</c:f>
              <c:strCache>
                <c:ptCount val="1"/>
                <c:pt idx="0">
                  <c:v>分離課税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'所得(税)'!$B$35:$AT$35</c:f>
              <c:strCache>
                <c:ptCount val="45"/>
                <c:pt idx="0">
                  <c:v>S50(1975)</c:v>
                </c:pt>
                <c:pt idx="1">
                  <c:v>S51(1976)</c:v>
                </c:pt>
                <c:pt idx="2">
                  <c:v>S52(1977)</c:v>
                </c:pt>
                <c:pt idx="3">
                  <c:v>S53(1978)</c:v>
                </c:pt>
                <c:pt idx="4">
                  <c:v>S54(1979)</c:v>
                </c:pt>
                <c:pt idx="5">
                  <c:v>S55(1980)</c:v>
                </c:pt>
                <c:pt idx="6">
                  <c:v>S56(1981)</c:v>
                </c:pt>
                <c:pt idx="7">
                  <c:v>S57(1982)</c:v>
                </c:pt>
                <c:pt idx="8">
                  <c:v>S58(1983)</c:v>
                </c:pt>
                <c:pt idx="9">
                  <c:v>S59(1984)</c:v>
                </c:pt>
                <c:pt idx="10">
                  <c:v>S60(1985)</c:v>
                </c:pt>
                <c:pt idx="11">
                  <c:v>S61(1986)</c:v>
                </c:pt>
                <c:pt idx="12">
                  <c:v>S62(1987)</c:v>
                </c:pt>
                <c:pt idx="13">
                  <c:v>S63(1988)</c:v>
                </c:pt>
                <c:pt idx="14">
                  <c:v>H1(1989)</c:v>
                </c:pt>
                <c:pt idx="15">
                  <c:v>H2(1990)</c:v>
                </c:pt>
                <c:pt idx="16">
                  <c:v>H3(1991)</c:v>
                </c:pt>
                <c:pt idx="17">
                  <c:v>H4(1992)</c:v>
                </c:pt>
                <c:pt idx="18">
                  <c:v>H5(1993)</c:v>
                </c:pt>
                <c:pt idx="19">
                  <c:v>H6(1994)</c:v>
                </c:pt>
                <c:pt idx="20">
                  <c:v>H7(1995)</c:v>
                </c:pt>
                <c:pt idx="21">
                  <c:v>H8(1996)</c:v>
                </c:pt>
                <c:pt idx="22">
                  <c:v>H9(1997)</c:v>
                </c:pt>
                <c:pt idx="23">
                  <c:v>H10(1998)</c:v>
                </c:pt>
                <c:pt idx="24">
                  <c:v>H11(1999)</c:v>
                </c:pt>
                <c:pt idx="25">
                  <c:v>H12(2000)</c:v>
                </c:pt>
                <c:pt idx="26">
                  <c:v>H13(2001)</c:v>
                </c:pt>
                <c:pt idx="27">
                  <c:v>H14(2002)</c:v>
                </c:pt>
                <c:pt idx="28">
                  <c:v>H15(2003)</c:v>
                </c:pt>
                <c:pt idx="29">
                  <c:v>H16(2004)</c:v>
                </c:pt>
                <c:pt idx="30">
                  <c:v>H17(2005)</c:v>
                </c:pt>
                <c:pt idx="31">
                  <c:v>H18(2006)</c:v>
                </c:pt>
                <c:pt idx="32">
                  <c:v>H19(2007)</c:v>
                </c:pt>
                <c:pt idx="33">
                  <c:v>H20(2008)</c:v>
                </c:pt>
                <c:pt idx="34">
                  <c:v>H21(2009)</c:v>
                </c:pt>
                <c:pt idx="35">
                  <c:v>H22(2010)</c:v>
                </c:pt>
                <c:pt idx="36">
                  <c:v>H23(2011)</c:v>
                </c:pt>
                <c:pt idx="37">
                  <c:v>H24(2012)</c:v>
                </c:pt>
                <c:pt idx="38">
                  <c:v>H25(2013)</c:v>
                </c:pt>
                <c:pt idx="39">
                  <c:v>H26(2014)</c:v>
                </c:pt>
                <c:pt idx="40">
                  <c:v>H27(2015)</c:v>
                </c:pt>
                <c:pt idx="41">
                  <c:v>H28(2016)</c:v>
                </c:pt>
                <c:pt idx="42">
                  <c:v>H29(2017)</c:v>
                </c:pt>
                <c:pt idx="43">
                  <c:v>H30(2018)</c:v>
                </c:pt>
                <c:pt idx="44">
                  <c:v>R1(2019)</c:v>
                </c:pt>
              </c:strCache>
            </c:strRef>
          </c:cat>
          <c:val>
            <c:numRef>
              <c:f>'所得(税)'!$B$40:$AT$40</c:f>
              <c:numCache>
                <c:formatCode>General</c:formatCode>
                <c:ptCount val="45"/>
                <c:pt idx="33" formatCode="#,##0_);[Red]\(#,##0\)">
                  <c:v>66604</c:v>
                </c:pt>
                <c:pt idx="34" formatCode="#,##0_);[Red]\(#,##0\)">
                  <c:v>34409</c:v>
                </c:pt>
                <c:pt idx="35" formatCode="#,##0_);[Red]\(#,##0\)">
                  <c:v>134242</c:v>
                </c:pt>
                <c:pt idx="36" formatCode="#,##0_);[Red]\(#,##0\)">
                  <c:v>37144</c:v>
                </c:pt>
                <c:pt idx="37" formatCode="#,##0_);[Red]\(#,##0\)">
                  <c:v>24184</c:v>
                </c:pt>
                <c:pt idx="38" formatCode="#,##0_);[Red]\(#,##0\)">
                  <c:v>40530</c:v>
                </c:pt>
                <c:pt idx="39" formatCode="#,##0_);[Red]\(#,##0\)">
                  <c:v>54652</c:v>
                </c:pt>
                <c:pt idx="40" formatCode="#,##0_);[Red]\(#,##0\)">
                  <c:v>202336</c:v>
                </c:pt>
                <c:pt idx="41" formatCode="#,##0_);[Red]\(#,##0\)">
                  <c:v>74723</c:v>
                </c:pt>
                <c:pt idx="42" formatCode="#,##0_);[Red]\(#,##0\)">
                  <c:v>53316</c:v>
                </c:pt>
                <c:pt idx="43" formatCode="#,##0_);[Red]\(#,##0\)">
                  <c:v>105964</c:v>
                </c:pt>
                <c:pt idx="44" formatCode="#,##0_);[Red]\(#,##0\)">
                  <c:v>77057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41-4561-A690-95C39A17E770}"/>
            </c:ext>
          </c:extLst>
        </c:ser>
        <c:ser>
          <c:idx val="5"/>
          <c:order val="5"/>
          <c:tx>
            <c:strRef>
              <c:f>'所得(税)'!$A$41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'所得(税)'!$B$35:$AT$35</c:f>
              <c:strCache>
                <c:ptCount val="45"/>
                <c:pt idx="0">
                  <c:v>S50(1975)</c:v>
                </c:pt>
                <c:pt idx="1">
                  <c:v>S51(1976)</c:v>
                </c:pt>
                <c:pt idx="2">
                  <c:v>S52(1977)</c:v>
                </c:pt>
                <c:pt idx="3">
                  <c:v>S53(1978)</c:v>
                </c:pt>
                <c:pt idx="4">
                  <c:v>S54(1979)</c:v>
                </c:pt>
                <c:pt idx="5">
                  <c:v>S55(1980)</c:v>
                </c:pt>
                <c:pt idx="6">
                  <c:v>S56(1981)</c:v>
                </c:pt>
                <c:pt idx="7">
                  <c:v>S57(1982)</c:v>
                </c:pt>
                <c:pt idx="8">
                  <c:v>S58(1983)</c:v>
                </c:pt>
                <c:pt idx="9">
                  <c:v>S59(1984)</c:v>
                </c:pt>
                <c:pt idx="10">
                  <c:v>S60(1985)</c:v>
                </c:pt>
                <c:pt idx="11">
                  <c:v>S61(1986)</c:v>
                </c:pt>
                <c:pt idx="12">
                  <c:v>S62(1987)</c:v>
                </c:pt>
                <c:pt idx="13">
                  <c:v>S63(1988)</c:v>
                </c:pt>
                <c:pt idx="14">
                  <c:v>H1(1989)</c:v>
                </c:pt>
                <c:pt idx="15">
                  <c:v>H2(1990)</c:v>
                </c:pt>
                <c:pt idx="16">
                  <c:v>H3(1991)</c:v>
                </c:pt>
                <c:pt idx="17">
                  <c:v>H4(1992)</c:v>
                </c:pt>
                <c:pt idx="18">
                  <c:v>H5(1993)</c:v>
                </c:pt>
                <c:pt idx="19">
                  <c:v>H6(1994)</c:v>
                </c:pt>
                <c:pt idx="20">
                  <c:v>H7(1995)</c:v>
                </c:pt>
                <c:pt idx="21">
                  <c:v>H8(1996)</c:v>
                </c:pt>
                <c:pt idx="22">
                  <c:v>H9(1997)</c:v>
                </c:pt>
                <c:pt idx="23">
                  <c:v>H10(1998)</c:v>
                </c:pt>
                <c:pt idx="24">
                  <c:v>H11(1999)</c:v>
                </c:pt>
                <c:pt idx="25">
                  <c:v>H12(2000)</c:v>
                </c:pt>
                <c:pt idx="26">
                  <c:v>H13(2001)</c:v>
                </c:pt>
                <c:pt idx="27">
                  <c:v>H14(2002)</c:v>
                </c:pt>
                <c:pt idx="28">
                  <c:v>H15(2003)</c:v>
                </c:pt>
                <c:pt idx="29">
                  <c:v>H16(2004)</c:v>
                </c:pt>
                <c:pt idx="30">
                  <c:v>H17(2005)</c:v>
                </c:pt>
                <c:pt idx="31">
                  <c:v>H18(2006)</c:v>
                </c:pt>
                <c:pt idx="32">
                  <c:v>H19(2007)</c:v>
                </c:pt>
                <c:pt idx="33">
                  <c:v>H20(2008)</c:v>
                </c:pt>
                <c:pt idx="34">
                  <c:v>H21(2009)</c:v>
                </c:pt>
                <c:pt idx="35">
                  <c:v>H22(2010)</c:v>
                </c:pt>
                <c:pt idx="36">
                  <c:v>H23(2011)</c:v>
                </c:pt>
                <c:pt idx="37">
                  <c:v>H24(2012)</c:v>
                </c:pt>
                <c:pt idx="38">
                  <c:v>H25(2013)</c:v>
                </c:pt>
                <c:pt idx="39">
                  <c:v>H26(2014)</c:v>
                </c:pt>
                <c:pt idx="40">
                  <c:v>H27(2015)</c:v>
                </c:pt>
                <c:pt idx="41">
                  <c:v>H28(2016)</c:v>
                </c:pt>
                <c:pt idx="42">
                  <c:v>H29(2017)</c:v>
                </c:pt>
                <c:pt idx="43">
                  <c:v>H30(2018)</c:v>
                </c:pt>
                <c:pt idx="44">
                  <c:v>R1(2019)</c:v>
                </c:pt>
              </c:strCache>
            </c:strRef>
          </c:cat>
          <c:val>
            <c:numRef>
              <c:f>'所得(税)'!$B$41:$AT$41</c:f>
              <c:numCache>
                <c:formatCode>#,##0_);[Red]\(#,##0\)</c:formatCode>
                <c:ptCount val="45"/>
                <c:pt idx="0">
                  <c:v>1921484</c:v>
                </c:pt>
                <c:pt idx="1">
                  <c:v>2339760</c:v>
                </c:pt>
                <c:pt idx="2">
                  <c:v>2391227</c:v>
                </c:pt>
                <c:pt idx="3">
                  <c:v>2775084</c:v>
                </c:pt>
                <c:pt idx="4">
                  <c:v>3166362</c:v>
                </c:pt>
                <c:pt idx="5">
                  <c:v>3389333</c:v>
                </c:pt>
                <c:pt idx="6">
                  <c:v>3696373</c:v>
                </c:pt>
                <c:pt idx="7">
                  <c:v>3797175</c:v>
                </c:pt>
                <c:pt idx="8">
                  <c:v>4152131</c:v>
                </c:pt>
                <c:pt idx="9">
                  <c:v>4130873</c:v>
                </c:pt>
                <c:pt idx="10">
                  <c:v>4282980</c:v>
                </c:pt>
                <c:pt idx="11">
                  <c:v>4497414</c:v>
                </c:pt>
                <c:pt idx="12">
                  <c:v>4655054</c:v>
                </c:pt>
                <c:pt idx="13">
                  <c:v>4794383</c:v>
                </c:pt>
                <c:pt idx="14">
                  <c:v>4754693</c:v>
                </c:pt>
                <c:pt idx="15">
                  <c:v>4867994</c:v>
                </c:pt>
                <c:pt idx="16">
                  <c:v>5355003</c:v>
                </c:pt>
                <c:pt idx="17">
                  <c:v>5684720</c:v>
                </c:pt>
                <c:pt idx="18">
                  <c:v>6075563</c:v>
                </c:pt>
                <c:pt idx="19">
                  <c:v>6088787</c:v>
                </c:pt>
                <c:pt idx="20">
                  <c:v>6331482</c:v>
                </c:pt>
                <c:pt idx="21">
                  <c:v>6245729</c:v>
                </c:pt>
                <c:pt idx="22">
                  <c:v>6364082</c:v>
                </c:pt>
                <c:pt idx="23">
                  <c:v>6294189</c:v>
                </c:pt>
                <c:pt idx="24">
                  <c:v>6122268</c:v>
                </c:pt>
                <c:pt idx="25">
                  <c:v>5823392</c:v>
                </c:pt>
                <c:pt idx="26">
                  <c:v>5586644</c:v>
                </c:pt>
                <c:pt idx="27">
                  <c:v>5276268</c:v>
                </c:pt>
                <c:pt idx="28">
                  <c:v>4824555</c:v>
                </c:pt>
                <c:pt idx="29">
                  <c:v>4873969</c:v>
                </c:pt>
                <c:pt idx="30">
                  <c:v>4761543</c:v>
                </c:pt>
                <c:pt idx="31">
                  <c:v>4765756</c:v>
                </c:pt>
                <c:pt idx="32">
                  <c:v>4814829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E41-4561-A690-95C39A17E770}"/>
            </c:ext>
          </c:extLst>
        </c:ser>
        <c:ser>
          <c:idx val="6"/>
          <c:order val="6"/>
          <c:tx>
            <c:strRef>
              <c:f>'所得(税)'!$A$42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'所得(税)'!$B$35:$AT$35</c:f>
              <c:strCache>
                <c:ptCount val="45"/>
                <c:pt idx="0">
                  <c:v>S50(1975)</c:v>
                </c:pt>
                <c:pt idx="1">
                  <c:v>S51(1976)</c:v>
                </c:pt>
                <c:pt idx="2">
                  <c:v>S52(1977)</c:v>
                </c:pt>
                <c:pt idx="3">
                  <c:v>S53(1978)</c:v>
                </c:pt>
                <c:pt idx="4">
                  <c:v>S54(1979)</c:v>
                </c:pt>
                <c:pt idx="5">
                  <c:v>S55(1980)</c:v>
                </c:pt>
                <c:pt idx="6">
                  <c:v>S56(1981)</c:v>
                </c:pt>
                <c:pt idx="7">
                  <c:v>S57(1982)</c:v>
                </c:pt>
                <c:pt idx="8">
                  <c:v>S58(1983)</c:v>
                </c:pt>
                <c:pt idx="9">
                  <c:v>S59(1984)</c:v>
                </c:pt>
                <c:pt idx="10">
                  <c:v>S60(1985)</c:v>
                </c:pt>
                <c:pt idx="11">
                  <c:v>S61(1986)</c:v>
                </c:pt>
                <c:pt idx="12">
                  <c:v>S62(1987)</c:v>
                </c:pt>
                <c:pt idx="13">
                  <c:v>S63(1988)</c:v>
                </c:pt>
                <c:pt idx="14">
                  <c:v>H1(1989)</c:v>
                </c:pt>
                <c:pt idx="15">
                  <c:v>H2(1990)</c:v>
                </c:pt>
                <c:pt idx="16">
                  <c:v>H3(1991)</c:v>
                </c:pt>
                <c:pt idx="17">
                  <c:v>H4(1992)</c:v>
                </c:pt>
                <c:pt idx="18">
                  <c:v>H5(1993)</c:v>
                </c:pt>
                <c:pt idx="19">
                  <c:v>H6(1994)</c:v>
                </c:pt>
                <c:pt idx="20">
                  <c:v>H7(1995)</c:v>
                </c:pt>
                <c:pt idx="21">
                  <c:v>H8(1996)</c:v>
                </c:pt>
                <c:pt idx="22">
                  <c:v>H9(1997)</c:v>
                </c:pt>
                <c:pt idx="23">
                  <c:v>H10(1998)</c:v>
                </c:pt>
                <c:pt idx="24">
                  <c:v>H11(1999)</c:v>
                </c:pt>
                <c:pt idx="25">
                  <c:v>H12(2000)</c:v>
                </c:pt>
                <c:pt idx="26">
                  <c:v>H13(2001)</c:v>
                </c:pt>
                <c:pt idx="27">
                  <c:v>H14(2002)</c:v>
                </c:pt>
                <c:pt idx="28">
                  <c:v>H15(2003)</c:v>
                </c:pt>
                <c:pt idx="29">
                  <c:v>H16(2004)</c:v>
                </c:pt>
                <c:pt idx="30">
                  <c:v>H17(2005)</c:v>
                </c:pt>
                <c:pt idx="31">
                  <c:v>H18(2006)</c:v>
                </c:pt>
                <c:pt idx="32">
                  <c:v>H19(2007)</c:v>
                </c:pt>
                <c:pt idx="33">
                  <c:v>H20(2008)</c:v>
                </c:pt>
                <c:pt idx="34">
                  <c:v>H21(2009)</c:v>
                </c:pt>
                <c:pt idx="35">
                  <c:v>H22(2010)</c:v>
                </c:pt>
                <c:pt idx="36">
                  <c:v>H23(2011)</c:v>
                </c:pt>
                <c:pt idx="37">
                  <c:v>H24(2012)</c:v>
                </c:pt>
                <c:pt idx="38">
                  <c:v>H25(2013)</c:v>
                </c:pt>
                <c:pt idx="39">
                  <c:v>H26(2014)</c:v>
                </c:pt>
                <c:pt idx="40">
                  <c:v>H27(2015)</c:v>
                </c:pt>
                <c:pt idx="41">
                  <c:v>H28(2016)</c:v>
                </c:pt>
                <c:pt idx="42">
                  <c:v>H29(2017)</c:v>
                </c:pt>
                <c:pt idx="43">
                  <c:v>H30(2018)</c:v>
                </c:pt>
                <c:pt idx="44">
                  <c:v>R1(2019)</c:v>
                </c:pt>
              </c:strCache>
            </c:strRef>
          </c:cat>
          <c:val>
            <c:numRef>
              <c:f>'所得(税)'!$B$42:$AT$42</c:f>
              <c:numCache>
                <c:formatCode>#,##0_);[Red]\(#,##0\)</c:formatCode>
                <c:ptCount val="45"/>
                <c:pt idx="0">
                  <c:v>1921484</c:v>
                </c:pt>
                <c:pt idx="1">
                  <c:v>2339760</c:v>
                </c:pt>
                <c:pt idx="2">
                  <c:v>2391227</c:v>
                </c:pt>
                <c:pt idx="3">
                  <c:v>2775084</c:v>
                </c:pt>
                <c:pt idx="4">
                  <c:v>3166362</c:v>
                </c:pt>
                <c:pt idx="5">
                  <c:v>3389333</c:v>
                </c:pt>
                <c:pt idx="6">
                  <c:v>3696373</c:v>
                </c:pt>
                <c:pt idx="7">
                  <c:v>3797175</c:v>
                </c:pt>
                <c:pt idx="8">
                  <c:v>4152131</c:v>
                </c:pt>
                <c:pt idx="9">
                  <c:v>4130873</c:v>
                </c:pt>
                <c:pt idx="10">
                  <c:v>4282980</c:v>
                </c:pt>
                <c:pt idx="11">
                  <c:v>4497414</c:v>
                </c:pt>
                <c:pt idx="12">
                  <c:v>4655054</c:v>
                </c:pt>
                <c:pt idx="13">
                  <c:v>4794383</c:v>
                </c:pt>
                <c:pt idx="14">
                  <c:v>4754693</c:v>
                </c:pt>
                <c:pt idx="15">
                  <c:v>4867994</c:v>
                </c:pt>
                <c:pt idx="16">
                  <c:v>5355003</c:v>
                </c:pt>
                <c:pt idx="17">
                  <c:v>5684720</c:v>
                </c:pt>
                <c:pt idx="18">
                  <c:v>6075563</c:v>
                </c:pt>
                <c:pt idx="19">
                  <c:v>6088787</c:v>
                </c:pt>
                <c:pt idx="20">
                  <c:v>6331482</c:v>
                </c:pt>
                <c:pt idx="21">
                  <c:v>6245729</c:v>
                </c:pt>
                <c:pt idx="22">
                  <c:v>6364082</c:v>
                </c:pt>
                <c:pt idx="23">
                  <c:v>6294189</c:v>
                </c:pt>
                <c:pt idx="24">
                  <c:v>6122268</c:v>
                </c:pt>
                <c:pt idx="25">
                  <c:v>5823392</c:v>
                </c:pt>
                <c:pt idx="26">
                  <c:v>5586644</c:v>
                </c:pt>
                <c:pt idx="27">
                  <c:v>5276268</c:v>
                </c:pt>
                <c:pt idx="28">
                  <c:v>4824555</c:v>
                </c:pt>
                <c:pt idx="29">
                  <c:v>4873969</c:v>
                </c:pt>
                <c:pt idx="30">
                  <c:v>4761543</c:v>
                </c:pt>
                <c:pt idx="31">
                  <c:v>4765756</c:v>
                </c:pt>
                <c:pt idx="32">
                  <c:v>4814829</c:v>
                </c:pt>
                <c:pt idx="33">
                  <c:v>4685304</c:v>
                </c:pt>
                <c:pt idx="34">
                  <c:v>4455403</c:v>
                </c:pt>
                <c:pt idx="35">
                  <c:v>4301248</c:v>
                </c:pt>
                <c:pt idx="36">
                  <c:v>4153748</c:v>
                </c:pt>
                <c:pt idx="37">
                  <c:v>4460961</c:v>
                </c:pt>
                <c:pt idx="38">
                  <c:v>4747142</c:v>
                </c:pt>
                <c:pt idx="39">
                  <c:v>4872239</c:v>
                </c:pt>
                <c:pt idx="40">
                  <c:v>5143599</c:v>
                </c:pt>
                <c:pt idx="41">
                  <c:v>5032346</c:v>
                </c:pt>
                <c:pt idx="42">
                  <c:v>5199512</c:v>
                </c:pt>
                <c:pt idx="43">
                  <c:v>5012668</c:v>
                </c:pt>
                <c:pt idx="44">
                  <c:v>5130129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E41-4561-A690-95C39A17E7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87307887"/>
        <c:axId val="587318703"/>
      </c:barChart>
      <c:lineChart>
        <c:grouping val="standard"/>
        <c:varyColors val="0"/>
        <c:ser>
          <c:idx val="7"/>
          <c:order val="7"/>
          <c:tx>
            <c:strRef>
              <c:f>'所得(税)'!$A$43</c:f>
              <c:strCache>
                <c:ptCount val="1"/>
                <c:pt idx="0">
                  <c:v>納税義務者1人当たり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'所得(税)'!$B$35:$AT$35</c:f>
              <c:strCache>
                <c:ptCount val="45"/>
                <c:pt idx="0">
                  <c:v>S50(1975)</c:v>
                </c:pt>
                <c:pt idx="1">
                  <c:v>S51(1976)</c:v>
                </c:pt>
                <c:pt idx="2">
                  <c:v>S52(1977)</c:v>
                </c:pt>
                <c:pt idx="3">
                  <c:v>S53(1978)</c:v>
                </c:pt>
                <c:pt idx="4">
                  <c:v>S54(1979)</c:v>
                </c:pt>
                <c:pt idx="5">
                  <c:v>S55(1980)</c:v>
                </c:pt>
                <c:pt idx="6">
                  <c:v>S56(1981)</c:v>
                </c:pt>
                <c:pt idx="7">
                  <c:v>S57(1982)</c:v>
                </c:pt>
                <c:pt idx="8">
                  <c:v>S58(1983)</c:v>
                </c:pt>
                <c:pt idx="9">
                  <c:v>S59(1984)</c:v>
                </c:pt>
                <c:pt idx="10">
                  <c:v>S60(1985)</c:v>
                </c:pt>
                <c:pt idx="11">
                  <c:v>S61(1986)</c:v>
                </c:pt>
                <c:pt idx="12">
                  <c:v>S62(1987)</c:v>
                </c:pt>
                <c:pt idx="13">
                  <c:v>S63(1988)</c:v>
                </c:pt>
                <c:pt idx="14">
                  <c:v>H1(1989)</c:v>
                </c:pt>
                <c:pt idx="15">
                  <c:v>H2(1990)</c:v>
                </c:pt>
                <c:pt idx="16">
                  <c:v>H3(1991)</c:v>
                </c:pt>
                <c:pt idx="17">
                  <c:v>H4(1992)</c:v>
                </c:pt>
                <c:pt idx="18">
                  <c:v>H5(1993)</c:v>
                </c:pt>
                <c:pt idx="19">
                  <c:v>H6(1994)</c:v>
                </c:pt>
                <c:pt idx="20">
                  <c:v>H7(1995)</c:v>
                </c:pt>
                <c:pt idx="21">
                  <c:v>H8(1996)</c:v>
                </c:pt>
                <c:pt idx="22">
                  <c:v>H9(1997)</c:v>
                </c:pt>
                <c:pt idx="23">
                  <c:v>H10(1998)</c:v>
                </c:pt>
                <c:pt idx="24">
                  <c:v>H11(1999)</c:v>
                </c:pt>
                <c:pt idx="25">
                  <c:v>H12(2000)</c:v>
                </c:pt>
                <c:pt idx="26">
                  <c:v>H13(2001)</c:v>
                </c:pt>
                <c:pt idx="27">
                  <c:v>H14(2002)</c:v>
                </c:pt>
                <c:pt idx="28">
                  <c:v>H15(2003)</c:v>
                </c:pt>
                <c:pt idx="29">
                  <c:v>H16(2004)</c:v>
                </c:pt>
                <c:pt idx="30">
                  <c:v>H17(2005)</c:v>
                </c:pt>
                <c:pt idx="31">
                  <c:v>H18(2006)</c:v>
                </c:pt>
                <c:pt idx="32">
                  <c:v>H19(2007)</c:v>
                </c:pt>
                <c:pt idx="33">
                  <c:v>H20(2008)</c:v>
                </c:pt>
                <c:pt idx="34">
                  <c:v>H21(2009)</c:v>
                </c:pt>
                <c:pt idx="35">
                  <c:v>H22(2010)</c:v>
                </c:pt>
                <c:pt idx="36">
                  <c:v>H23(2011)</c:v>
                </c:pt>
                <c:pt idx="37">
                  <c:v>H24(2012)</c:v>
                </c:pt>
                <c:pt idx="38">
                  <c:v>H25(2013)</c:v>
                </c:pt>
                <c:pt idx="39">
                  <c:v>H26(2014)</c:v>
                </c:pt>
                <c:pt idx="40">
                  <c:v>H27(2015)</c:v>
                </c:pt>
                <c:pt idx="41">
                  <c:v>H28(2016)</c:v>
                </c:pt>
                <c:pt idx="42">
                  <c:v>H29(2017)</c:v>
                </c:pt>
                <c:pt idx="43">
                  <c:v>H30(2018)</c:v>
                </c:pt>
                <c:pt idx="44">
                  <c:v>R1(2019)</c:v>
                </c:pt>
              </c:strCache>
            </c:strRef>
          </c:cat>
          <c:val>
            <c:numRef>
              <c:f>'所得(税)'!$B$43:$AT$43</c:f>
              <c:numCache>
                <c:formatCode>#,##0_);[Red]\(#,##0\)</c:formatCode>
                <c:ptCount val="45"/>
                <c:pt idx="0">
                  <c:v>1101.7683486238532</c:v>
                </c:pt>
                <c:pt idx="1">
                  <c:v>1180.5045408678102</c:v>
                </c:pt>
                <c:pt idx="2">
                  <c:v>1230.0550411522634</c:v>
                </c:pt>
                <c:pt idx="3">
                  <c:v>1301.6341463414635</c:v>
                </c:pt>
                <c:pt idx="4">
                  <c:v>1346.2423469387754</c:v>
                </c:pt>
                <c:pt idx="5">
                  <c:v>1394.7872427983539</c:v>
                </c:pt>
                <c:pt idx="6">
                  <c:v>1470.3154335719969</c:v>
                </c:pt>
                <c:pt idx="7">
                  <c:v>1545.4517704517705</c:v>
                </c:pt>
                <c:pt idx="8">
                  <c:v>1579.3575503993914</c:v>
                </c:pt>
                <c:pt idx="9">
                  <c:v>1675.8105476673427</c:v>
                </c:pt>
                <c:pt idx="10">
                  <c:v>1723.5331991951709</c:v>
                </c:pt>
                <c:pt idx="11">
                  <c:v>1753.3777777777777</c:v>
                </c:pt>
                <c:pt idx="12">
                  <c:v>1807.7879611650485</c:v>
                </c:pt>
                <c:pt idx="13">
                  <c:v>1910.1127490039842</c:v>
                </c:pt>
                <c:pt idx="14">
                  <c:v>1949.4436244362444</c:v>
                </c:pt>
                <c:pt idx="15">
                  <c:v>2158.7556541019958</c:v>
                </c:pt>
                <c:pt idx="16">
                  <c:v>2261.4032939189187</c:v>
                </c:pt>
                <c:pt idx="17">
                  <c:v>2338.4286301933362</c:v>
                </c:pt>
                <c:pt idx="18">
                  <c:v>2409.0257731958764</c:v>
                </c:pt>
                <c:pt idx="19">
                  <c:v>2462.105539830166</c:v>
                </c:pt>
                <c:pt idx="20">
                  <c:v>2510.5003965107057</c:v>
                </c:pt>
                <c:pt idx="21">
                  <c:v>2490.3225677830942</c:v>
                </c:pt>
                <c:pt idx="22">
                  <c:v>2521.4270998415213</c:v>
                </c:pt>
                <c:pt idx="23">
                  <c:v>2518.6830732292915</c:v>
                </c:pt>
                <c:pt idx="24">
                  <c:v>2446.9496402877699</c:v>
                </c:pt>
                <c:pt idx="25">
                  <c:v>2483.3228144989339</c:v>
                </c:pt>
                <c:pt idx="26">
                  <c:v>2422.6556808326104</c:v>
                </c:pt>
                <c:pt idx="27">
                  <c:v>2424.7555147058824</c:v>
                </c:pt>
                <c:pt idx="28">
                  <c:v>2419.536108324975</c:v>
                </c:pt>
                <c:pt idx="29">
                  <c:v>2427.2753984063743</c:v>
                </c:pt>
                <c:pt idx="30">
                  <c:v>2363.048635235732</c:v>
                </c:pt>
                <c:pt idx="31">
                  <c:v>2265.0931558935363</c:v>
                </c:pt>
                <c:pt idx="32">
                  <c:v>2265.801882352941</c:v>
                </c:pt>
                <c:pt idx="33">
                  <c:v>2230.0352213231795</c:v>
                </c:pt>
                <c:pt idx="34">
                  <c:v>2215.5161611138737</c:v>
                </c:pt>
                <c:pt idx="35">
                  <c:v>2213.7148739063305</c:v>
                </c:pt>
                <c:pt idx="36">
                  <c:v>2144.4233350542077</c:v>
                </c:pt>
                <c:pt idx="37">
                  <c:v>2219.3835820895524</c:v>
                </c:pt>
                <c:pt idx="38">
                  <c:v>2255.1743467933493</c:v>
                </c:pt>
                <c:pt idx="39">
                  <c:v>2226.8002742230346</c:v>
                </c:pt>
                <c:pt idx="40">
                  <c:v>2315.8932913102208</c:v>
                </c:pt>
                <c:pt idx="41">
                  <c:v>2278.1104572204617</c:v>
                </c:pt>
                <c:pt idx="42">
                  <c:v>2343.1780081117622</c:v>
                </c:pt>
                <c:pt idx="43">
                  <c:v>2346.7546816479403</c:v>
                </c:pt>
                <c:pt idx="44">
                  <c:v>2424.4465973534971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E41-4561-A690-95C39A17E7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05753919"/>
        <c:axId val="2005773471"/>
      </c:lineChart>
      <c:catAx>
        <c:axId val="587307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587318703"/>
        <c:crosses val="autoZero"/>
        <c:auto val="1"/>
        <c:lblAlgn val="ctr"/>
        <c:lblOffset val="100"/>
        <c:noMultiLvlLbl val="0"/>
      </c:catAx>
      <c:valAx>
        <c:axId val="587318703"/>
        <c:scaling>
          <c:orientation val="minMax"/>
          <c:max val="7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587307887"/>
        <c:crosses val="autoZero"/>
        <c:crossBetween val="between"/>
        <c:dispUnits>
          <c:builtInUnit val="thousands"/>
        </c:dispUnits>
      </c:valAx>
      <c:valAx>
        <c:axId val="2005773471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05753919"/>
        <c:crosses val="max"/>
        <c:crossBetween val="between"/>
      </c:valAx>
      <c:catAx>
        <c:axId val="200575391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577347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269262638466482E-2"/>
          <c:y val="5.4209043267584862E-2"/>
          <c:w val="0.78816610886602134"/>
          <c:h val="0.792153372132831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[1]集計!$C$2</c:f>
              <c:strCache>
                <c:ptCount val="1"/>
                <c:pt idx="0">
                  <c:v>町民税額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[1]集計!$B$3:$B$20</c:f>
              <c:strCache>
                <c:ptCount val="18"/>
                <c:pt idx="0">
                  <c:v>15～19</c:v>
                </c:pt>
                <c:pt idx="1">
                  <c:v>20～24</c:v>
                </c:pt>
                <c:pt idx="2">
                  <c:v>25～29</c:v>
                </c:pt>
                <c:pt idx="3">
                  <c:v>30～34</c:v>
                </c:pt>
                <c:pt idx="4">
                  <c:v>35～39</c:v>
                </c:pt>
                <c:pt idx="5">
                  <c:v>40～44</c:v>
                </c:pt>
                <c:pt idx="6">
                  <c:v>45～49</c:v>
                </c:pt>
                <c:pt idx="7">
                  <c:v>50～54</c:v>
                </c:pt>
                <c:pt idx="8">
                  <c:v>55～59</c:v>
                </c:pt>
                <c:pt idx="9">
                  <c:v>60～64</c:v>
                </c:pt>
                <c:pt idx="10">
                  <c:v>65～69</c:v>
                </c:pt>
                <c:pt idx="11">
                  <c:v>70～74</c:v>
                </c:pt>
                <c:pt idx="12">
                  <c:v>75～79</c:v>
                </c:pt>
                <c:pt idx="13">
                  <c:v>80～84</c:v>
                </c:pt>
                <c:pt idx="14">
                  <c:v>85～89</c:v>
                </c:pt>
                <c:pt idx="15">
                  <c:v>90～94</c:v>
                </c:pt>
                <c:pt idx="16">
                  <c:v>95～99</c:v>
                </c:pt>
                <c:pt idx="17">
                  <c:v>100～</c:v>
                </c:pt>
              </c:strCache>
            </c:strRef>
          </c:cat>
          <c:val>
            <c:numRef>
              <c:f>[1]集計!$C$3:$C$20</c:f>
              <c:numCache>
                <c:formatCode>General</c:formatCode>
                <c:ptCount val="18"/>
                <c:pt idx="0">
                  <c:v>0</c:v>
                </c:pt>
                <c:pt idx="1">
                  <c:v>4666900</c:v>
                </c:pt>
                <c:pt idx="2">
                  <c:v>7065700</c:v>
                </c:pt>
                <c:pt idx="3">
                  <c:v>14808900</c:v>
                </c:pt>
                <c:pt idx="4">
                  <c:v>13678900</c:v>
                </c:pt>
                <c:pt idx="5">
                  <c:v>18325500</c:v>
                </c:pt>
                <c:pt idx="6">
                  <c:v>16912300</c:v>
                </c:pt>
                <c:pt idx="7">
                  <c:v>25025200</c:v>
                </c:pt>
                <c:pt idx="8">
                  <c:v>34012400</c:v>
                </c:pt>
                <c:pt idx="9">
                  <c:v>27989600</c:v>
                </c:pt>
                <c:pt idx="10">
                  <c:v>15017544</c:v>
                </c:pt>
                <c:pt idx="11">
                  <c:v>11591500</c:v>
                </c:pt>
                <c:pt idx="12">
                  <c:v>4789000</c:v>
                </c:pt>
                <c:pt idx="13">
                  <c:v>2813500</c:v>
                </c:pt>
                <c:pt idx="14">
                  <c:v>1742000</c:v>
                </c:pt>
                <c:pt idx="15">
                  <c:v>1239100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05-4700-8D7F-4D94B16A12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1364543"/>
        <c:axId val="1141375359"/>
      </c:barChart>
      <c:lineChart>
        <c:grouping val="standard"/>
        <c:varyColors val="0"/>
        <c:ser>
          <c:idx val="1"/>
          <c:order val="1"/>
          <c:tx>
            <c:strRef>
              <c:f>[1]集計!$D$2</c:f>
              <c:strCache>
                <c:ptCount val="1"/>
                <c:pt idx="0">
                  <c:v>課税者数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[1]集計!$B$3:$B$20</c:f>
              <c:strCache>
                <c:ptCount val="18"/>
                <c:pt idx="0">
                  <c:v>15～19</c:v>
                </c:pt>
                <c:pt idx="1">
                  <c:v>20～24</c:v>
                </c:pt>
                <c:pt idx="2">
                  <c:v>25～29</c:v>
                </c:pt>
                <c:pt idx="3">
                  <c:v>30～34</c:v>
                </c:pt>
                <c:pt idx="4">
                  <c:v>35～39</c:v>
                </c:pt>
                <c:pt idx="5">
                  <c:v>40～44</c:v>
                </c:pt>
                <c:pt idx="6">
                  <c:v>45～49</c:v>
                </c:pt>
                <c:pt idx="7">
                  <c:v>50～54</c:v>
                </c:pt>
                <c:pt idx="8">
                  <c:v>55～59</c:v>
                </c:pt>
                <c:pt idx="9">
                  <c:v>60～64</c:v>
                </c:pt>
                <c:pt idx="10">
                  <c:v>65～69</c:v>
                </c:pt>
                <c:pt idx="11">
                  <c:v>70～74</c:v>
                </c:pt>
                <c:pt idx="12">
                  <c:v>75～79</c:v>
                </c:pt>
                <c:pt idx="13">
                  <c:v>80～84</c:v>
                </c:pt>
                <c:pt idx="14">
                  <c:v>85～89</c:v>
                </c:pt>
                <c:pt idx="15">
                  <c:v>90～94</c:v>
                </c:pt>
                <c:pt idx="16">
                  <c:v>95～99</c:v>
                </c:pt>
                <c:pt idx="17">
                  <c:v>100～</c:v>
                </c:pt>
              </c:strCache>
            </c:strRef>
          </c:cat>
          <c:val>
            <c:numRef>
              <c:f>[1]集計!$D$3:$D$20</c:f>
              <c:numCache>
                <c:formatCode>General</c:formatCode>
                <c:ptCount val="18"/>
                <c:pt idx="0">
                  <c:v>0</c:v>
                </c:pt>
                <c:pt idx="1">
                  <c:v>58</c:v>
                </c:pt>
                <c:pt idx="2">
                  <c:v>67</c:v>
                </c:pt>
                <c:pt idx="3">
                  <c:v>116</c:v>
                </c:pt>
                <c:pt idx="4">
                  <c:v>113</c:v>
                </c:pt>
                <c:pt idx="5">
                  <c:v>132</c:v>
                </c:pt>
                <c:pt idx="6">
                  <c:v>114</c:v>
                </c:pt>
                <c:pt idx="7">
                  <c:v>130</c:v>
                </c:pt>
                <c:pt idx="8">
                  <c:v>199</c:v>
                </c:pt>
                <c:pt idx="9">
                  <c:v>190</c:v>
                </c:pt>
                <c:pt idx="10">
                  <c:v>175</c:v>
                </c:pt>
                <c:pt idx="11">
                  <c:v>105</c:v>
                </c:pt>
                <c:pt idx="12">
                  <c:v>65</c:v>
                </c:pt>
                <c:pt idx="13">
                  <c:v>76</c:v>
                </c:pt>
                <c:pt idx="14">
                  <c:v>30</c:v>
                </c:pt>
                <c:pt idx="15">
                  <c:v>20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A05-4700-8D7F-4D94B16A12EE}"/>
            </c:ext>
          </c:extLst>
        </c:ser>
        <c:ser>
          <c:idx val="2"/>
          <c:order val="2"/>
          <c:tx>
            <c:strRef>
              <c:f>[1]集計!$E$2</c:f>
              <c:strCache>
                <c:ptCount val="1"/>
                <c:pt idx="0">
                  <c:v>住基人口</c:v>
                </c:pt>
              </c:strCache>
            </c:strRef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[1]集計!$B$3:$B$20</c:f>
              <c:strCache>
                <c:ptCount val="18"/>
                <c:pt idx="0">
                  <c:v>15～19</c:v>
                </c:pt>
                <c:pt idx="1">
                  <c:v>20～24</c:v>
                </c:pt>
                <c:pt idx="2">
                  <c:v>25～29</c:v>
                </c:pt>
                <c:pt idx="3">
                  <c:v>30～34</c:v>
                </c:pt>
                <c:pt idx="4">
                  <c:v>35～39</c:v>
                </c:pt>
                <c:pt idx="5">
                  <c:v>40～44</c:v>
                </c:pt>
                <c:pt idx="6">
                  <c:v>45～49</c:v>
                </c:pt>
                <c:pt idx="7">
                  <c:v>50～54</c:v>
                </c:pt>
                <c:pt idx="8">
                  <c:v>55～59</c:v>
                </c:pt>
                <c:pt idx="9">
                  <c:v>60～64</c:v>
                </c:pt>
                <c:pt idx="10">
                  <c:v>65～69</c:v>
                </c:pt>
                <c:pt idx="11">
                  <c:v>70～74</c:v>
                </c:pt>
                <c:pt idx="12">
                  <c:v>75～79</c:v>
                </c:pt>
                <c:pt idx="13">
                  <c:v>80～84</c:v>
                </c:pt>
                <c:pt idx="14">
                  <c:v>85～89</c:v>
                </c:pt>
                <c:pt idx="15">
                  <c:v>90～94</c:v>
                </c:pt>
                <c:pt idx="16">
                  <c:v>95～99</c:v>
                </c:pt>
                <c:pt idx="17">
                  <c:v>100～</c:v>
                </c:pt>
              </c:strCache>
            </c:strRef>
          </c:cat>
          <c:val>
            <c:numRef>
              <c:f>[1]集計!$E$3:$E$20</c:f>
              <c:numCache>
                <c:formatCode>General</c:formatCode>
                <c:ptCount val="18"/>
                <c:pt idx="0">
                  <c:v>87</c:v>
                </c:pt>
                <c:pt idx="1">
                  <c:v>100</c:v>
                </c:pt>
                <c:pt idx="2">
                  <c:v>80</c:v>
                </c:pt>
                <c:pt idx="3">
                  <c:v>127</c:v>
                </c:pt>
                <c:pt idx="4">
                  <c:v>130</c:v>
                </c:pt>
                <c:pt idx="5">
                  <c:v>147</c:v>
                </c:pt>
                <c:pt idx="6">
                  <c:v>135</c:v>
                </c:pt>
                <c:pt idx="7">
                  <c:v>164</c:v>
                </c:pt>
                <c:pt idx="8">
                  <c:v>226</c:v>
                </c:pt>
                <c:pt idx="9">
                  <c:v>250</c:v>
                </c:pt>
                <c:pt idx="10">
                  <c:v>288</c:v>
                </c:pt>
                <c:pt idx="11">
                  <c:v>200</c:v>
                </c:pt>
                <c:pt idx="12">
                  <c:v>166</c:v>
                </c:pt>
                <c:pt idx="13">
                  <c:v>167</c:v>
                </c:pt>
                <c:pt idx="14">
                  <c:v>127</c:v>
                </c:pt>
                <c:pt idx="15">
                  <c:v>71</c:v>
                </c:pt>
                <c:pt idx="16">
                  <c:v>4</c:v>
                </c:pt>
                <c:pt idx="1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A05-4700-8D7F-4D94B16A12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7620623"/>
        <c:axId val="857616047"/>
      </c:lineChart>
      <c:catAx>
        <c:axId val="1141364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141375359"/>
        <c:crosses val="autoZero"/>
        <c:auto val="1"/>
        <c:lblAlgn val="ctr"/>
        <c:lblOffset val="100"/>
        <c:noMultiLvlLbl val="0"/>
      </c:catAx>
      <c:valAx>
        <c:axId val="11413753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141364543"/>
        <c:crosses val="autoZero"/>
        <c:crossBetween val="between"/>
        <c:dispUnits>
          <c:builtInUnit val="millions"/>
        </c:dispUnits>
      </c:valAx>
      <c:valAx>
        <c:axId val="857616047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857620623"/>
        <c:crosses val="max"/>
        <c:crossBetween val="between"/>
      </c:valAx>
      <c:catAx>
        <c:axId val="85762062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761604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621255156556435"/>
          <c:y val="6.8737113402061845E-2"/>
          <c:w val="0.50793650793650791"/>
          <c:h val="6.70645423542967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269262638466482E-2"/>
          <c:y val="4.7746654618992287E-2"/>
          <c:w val="0.78816610886602134"/>
          <c:h val="0.798817951034809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[1]集計!$C$23</c:f>
              <c:strCache>
                <c:ptCount val="1"/>
                <c:pt idx="0">
                  <c:v>町民税額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[1]集計!$B$24:$B$41</c:f>
              <c:strCache>
                <c:ptCount val="18"/>
                <c:pt idx="0">
                  <c:v>15～19</c:v>
                </c:pt>
                <c:pt idx="1">
                  <c:v>20～24</c:v>
                </c:pt>
                <c:pt idx="2">
                  <c:v>25～29</c:v>
                </c:pt>
                <c:pt idx="3">
                  <c:v>30～34</c:v>
                </c:pt>
                <c:pt idx="4">
                  <c:v>35～39</c:v>
                </c:pt>
                <c:pt idx="5">
                  <c:v>40～44</c:v>
                </c:pt>
                <c:pt idx="6">
                  <c:v>45～49</c:v>
                </c:pt>
                <c:pt idx="7">
                  <c:v>50～54</c:v>
                </c:pt>
                <c:pt idx="8">
                  <c:v>55～59</c:v>
                </c:pt>
                <c:pt idx="9">
                  <c:v>60～64</c:v>
                </c:pt>
                <c:pt idx="10">
                  <c:v>65～69</c:v>
                </c:pt>
                <c:pt idx="11">
                  <c:v>70～74</c:v>
                </c:pt>
                <c:pt idx="12">
                  <c:v>75～79</c:v>
                </c:pt>
                <c:pt idx="13">
                  <c:v>80～84</c:v>
                </c:pt>
                <c:pt idx="14">
                  <c:v>85～89</c:v>
                </c:pt>
                <c:pt idx="15">
                  <c:v>90～94</c:v>
                </c:pt>
                <c:pt idx="16">
                  <c:v>95～99</c:v>
                </c:pt>
                <c:pt idx="17">
                  <c:v>100～</c:v>
                </c:pt>
              </c:strCache>
            </c:strRef>
          </c:cat>
          <c:val>
            <c:numRef>
              <c:f>[1]集計!$C$24:$C$41</c:f>
              <c:numCache>
                <c:formatCode>General</c:formatCode>
                <c:ptCount val="18"/>
                <c:pt idx="0">
                  <c:v>6000</c:v>
                </c:pt>
                <c:pt idx="1">
                  <c:v>2888200</c:v>
                </c:pt>
                <c:pt idx="2">
                  <c:v>3388200</c:v>
                </c:pt>
                <c:pt idx="3">
                  <c:v>5665100</c:v>
                </c:pt>
                <c:pt idx="4">
                  <c:v>5774700</c:v>
                </c:pt>
                <c:pt idx="5">
                  <c:v>9601400</c:v>
                </c:pt>
                <c:pt idx="6">
                  <c:v>9114300</c:v>
                </c:pt>
                <c:pt idx="7">
                  <c:v>11082200</c:v>
                </c:pt>
                <c:pt idx="8">
                  <c:v>15915200</c:v>
                </c:pt>
                <c:pt idx="9">
                  <c:v>9426100</c:v>
                </c:pt>
                <c:pt idx="10">
                  <c:v>3303200</c:v>
                </c:pt>
                <c:pt idx="11">
                  <c:v>2058700</c:v>
                </c:pt>
                <c:pt idx="12">
                  <c:v>937000</c:v>
                </c:pt>
                <c:pt idx="13">
                  <c:v>509100</c:v>
                </c:pt>
                <c:pt idx="14">
                  <c:v>372600</c:v>
                </c:pt>
                <c:pt idx="15">
                  <c:v>289975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7A-478F-9A2B-BA583F15D3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1364543"/>
        <c:axId val="1141375359"/>
      </c:barChart>
      <c:lineChart>
        <c:grouping val="standard"/>
        <c:varyColors val="0"/>
        <c:ser>
          <c:idx val="1"/>
          <c:order val="1"/>
          <c:tx>
            <c:strRef>
              <c:f>[1]集計!$D$23</c:f>
              <c:strCache>
                <c:ptCount val="1"/>
                <c:pt idx="0">
                  <c:v>課税者数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[1]集計!$B$24:$B$41</c:f>
              <c:strCache>
                <c:ptCount val="18"/>
                <c:pt idx="0">
                  <c:v>15～19</c:v>
                </c:pt>
                <c:pt idx="1">
                  <c:v>20～24</c:v>
                </c:pt>
                <c:pt idx="2">
                  <c:v>25～29</c:v>
                </c:pt>
                <c:pt idx="3">
                  <c:v>30～34</c:v>
                </c:pt>
                <c:pt idx="4">
                  <c:v>35～39</c:v>
                </c:pt>
                <c:pt idx="5">
                  <c:v>40～44</c:v>
                </c:pt>
                <c:pt idx="6">
                  <c:v>45～49</c:v>
                </c:pt>
                <c:pt idx="7">
                  <c:v>50～54</c:v>
                </c:pt>
                <c:pt idx="8">
                  <c:v>55～59</c:v>
                </c:pt>
                <c:pt idx="9">
                  <c:v>60～64</c:v>
                </c:pt>
                <c:pt idx="10">
                  <c:v>65～69</c:v>
                </c:pt>
                <c:pt idx="11">
                  <c:v>70～74</c:v>
                </c:pt>
                <c:pt idx="12">
                  <c:v>75～79</c:v>
                </c:pt>
                <c:pt idx="13">
                  <c:v>80～84</c:v>
                </c:pt>
                <c:pt idx="14">
                  <c:v>85～89</c:v>
                </c:pt>
                <c:pt idx="15">
                  <c:v>90～94</c:v>
                </c:pt>
                <c:pt idx="16">
                  <c:v>95～99</c:v>
                </c:pt>
                <c:pt idx="17">
                  <c:v>100～</c:v>
                </c:pt>
              </c:strCache>
            </c:strRef>
          </c:cat>
          <c:val>
            <c:numRef>
              <c:f>[1]集計!$D$24:$D$41</c:f>
              <c:numCache>
                <c:formatCode>General</c:formatCode>
                <c:ptCount val="18"/>
                <c:pt idx="0">
                  <c:v>1</c:v>
                </c:pt>
                <c:pt idx="1">
                  <c:v>49</c:v>
                </c:pt>
                <c:pt idx="2">
                  <c:v>42</c:v>
                </c:pt>
                <c:pt idx="3">
                  <c:v>69</c:v>
                </c:pt>
                <c:pt idx="4">
                  <c:v>67</c:v>
                </c:pt>
                <c:pt idx="5">
                  <c:v>99</c:v>
                </c:pt>
                <c:pt idx="6">
                  <c:v>88</c:v>
                </c:pt>
                <c:pt idx="7">
                  <c:v>100</c:v>
                </c:pt>
                <c:pt idx="8">
                  <c:v>128</c:v>
                </c:pt>
                <c:pt idx="9">
                  <c:v>113</c:v>
                </c:pt>
                <c:pt idx="10">
                  <c:v>74</c:v>
                </c:pt>
                <c:pt idx="11">
                  <c:v>38</c:v>
                </c:pt>
                <c:pt idx="12">
                  <c:v>26</c:v>
                </c:pt>
                <c:pt idx="13">
                  <c:v>17</c:v>
                </c:pt>
                <c:pt idx="14">
                  <c:v>6</c:v>
                </c:pt>
                <c:pt idx="15">
                  <c:v>8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47A-478F-9A2B-BA583F15D3D0}"/>
            </c:ext>
          </c:extLst>
        </c:ser>
        <c:ser>
          <c:idx val="2"/>
          <c:order val="2"/>
          <c:tx>
            <c:strRef>
              <c:f>[1]集計!$E$23</c:f>
              <c:strCache>
                <c:ptCount val="1"/>
                <c:pt idx="0">
                  <c:v>住基人口</c:v>
                </c:pt>
              </c:strCache>
            </c:strRef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[1]集計!$B$24:$B$41</c:f>
              <c:strCache>
                <c:ptCount val="18"/>
                <c:pt idx="0">
                  <c:v>15～19</c:v>
                </c:pt>
                <c:pt idx="1">
                  <c:v>20～24</c:v>
                </c:pt>
                <c:pt idx="2">
                  <c:v>25～29</c:v>
                </c:pt>
                <c:pt idx="3">
                  <c:v>30～34</c:v>
                </c:pt>
                <c:pt idx="4">
                  <c:v>35～39</c:v>
                </c:pt>
                <c:pt idx="5">
                  <c:v>40～44</c:v>
                </c:pt>
                <c:pt idx="6">
                  <c:v>45～49</c:v>
                </c:pt>
                <c:pt idx="7">
                  <c:v>50～54</c:v>
                </c:pt>
                <c:pt idx="8">
                  <c:v>55～59</c:v>
                </c:pt>
                <c:pt idx="9">
                  <c:v>60～64</c:v>
                </c:pt>
                <c:pt idx="10">
                  <c:v>65～69</c:v>
                </c:pt>
                <c:pt idx="11">
                  <c:v>70～74</c:v>
                </c:pt>
                <c:pt idx="12">
                  <c:v>75～79</c:v>
                </c:pt>
                <c:pt idx="13">
                  <c:v>80～84</c:v>
                </c:pt>
                <c:pt idx="14">
                  <c:v>85～89</c:v>
                </c:pt>
                <c:pt idx="15">
                  <c:v>90～94</c:v>
                </c:pt>
                <c:pt idx="16">
                  <c:v>95～99</c:v>
                </c:pt>
                <c:pt idx="17">
                  <c:v>100～</c:v>
                </c:pt>
              </c:strCache>
            </c:strRef>
          </c:cat>
          <c:val>
            <c:numRef>
              <c:f>[1]集計!$E$24:$E$41</c:f>
              <c:numCache>
                <c:formatCode>General</c:formatCode>
                <c:ptCount val="18"/>
                <c:pt idx="0">
                  <c:v>114</c:v>
                </c:pt>
                <c:pt idx="1">
                  <c:v>93</c:v>
                </c:pt>
                <c:pt idx="2">
                  <c:v>63</c:v>
                </c:pt>
                <c:pt idx="3">
                  <c:v>99</c:v>
                </c:pt>
                <c:pt idx="4">
                  <c:v>100</c:v>
                </c:pt>
                <c:pt idx="5">
                  <c:v>129</c:v>
                </c:pt>
                <c:pt idx="6">
                  <c:v>122</c:v>
                </c:pt>
                <c:pt idx="7">
                  <c:v>130</c:v>
                </c:pt>
                <c:pt idx="8">
                  <c:v>184</c:v>
                </c:pt>
                <c:pt idx="9">
                  <c:v>212</c:v>
                </c:pt>
                <c:pt idx="10">
                  <c:v>247</c:v>
                </c:pt>
                <c:pt idx="11">
                  <c:v>213</c:v>
                </c:pt>
                <c:pt idx="12">
                  <c:v>222</c:v>
                </c:pt>
                <c:pt idx="13">
                  <c:v>263</c:v>
                </c:pt>
                <c:pt idx="14">
                  <c:v>228</c:v>
                </c:pt>
                <c:pt idx="15">
                  <c:v>147</c:v>
                </c:pt>
                <c:pt idx="16">
                  <c:v>45</c:v>
                </c:pt>
                <c:pt idx="17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47A-478F-9A2B-BA583F15D3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7620623"/>
        <c:axId val="857616047"/>
      </c:lineChart>
      <c:catAx>
        <c:axId val="1141364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141375359"/>
        <c:crosses val="autoZero"/>
        <c:auto val="1"/>
        <c:lblAlgn val="ctr"/>
        <c:lblOffset val="100"/>
        <c:noMultiLvlLbl val="0"/>
      </c:catAx>
      <c:valAx>
        <c:axId val="1141375359"/>
        <c:scaling>
          <c:orientation val="minMax"/>
          <c:max val="4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141364543"/>
        <c:crosses val="autoZero"/>
        <c:crossBetween val="between"/>
        <c:dispUnits>
          <c:builtInUnit val="millions"/>
        </c:dispUnits>
      </c:valAx>
      <c:valAx>
        <c:axId val="857616047"/>
        <c:scaling>
          <c:orientation val="minMax"/>
          <c:max val="35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857620623"/>
        <c:crosses val="max"/>
        <c:crossBetween val="between"/>
      </c:valAx>
      <c:catAx>
        <c:axId val="85762062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761604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835970785149118"/>
          <c:y val="6.8737113402061845E-2"/>
          <c:w val="0.51063829787234039"/>
          <c:h val="6.70645423542967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法人!$A$4</c:f>
              <c:strCache>
                <c:ptCount val="1"/>
                <c:pt idx="0">
                  <c:v>法人税割額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法人!$B$1:$J$2</c:f>
              <c:multiLvlStrCache>
                <c:ptCount val="9"/>
                <c:lvl>
                  <c:pt idx="0">
                    <c:v>2010</c:v>
                  </c:pt>
                  <c:pt idx="1">
                    <c:v>2011</c:v>
                  </c:pt>
                  <c:pt idx="2">
                    <c:v>2012</c:v>
                  </c:pt>
                  <c:pt idx="3">
                    <c:v>2013</c:v>
                  </c:pt>
                  <c:pt idx="4">
                    <c:v>2014</c:v>
                  </c:pt>
                  <c:pt idx="5">
                    <c:v>2015</c:v>
                  </c:pt>
                  <c:pt idx="6">
                    <c:v>2016</c:v>
                  </c:pt>
                  <c:pt idx="7">
                    <c:v>2017</c:v>
                  </c:pt>
                  <c:pt idx="8">
                    <c:v>2018</c:v>
                  </c:pt>
                </c:lvl>
                <c:lvl>
                  <c:pt idx="0">
                    <c:v>H22</c:v>
                  </c:pt>
                  <c:pt idx="1">
                    <c:v>H23</c:v>
                  </c:pt>
                  <c:pt idx="2">
                    <c:v>H24</c:v>
                  </c:pt>
                  <c:pt idx="3">
                    <c:v>H25</c:v>
                  </c:pt>
                  <c:pt idx="4">
                    <c:v>H26</c:v>
                  </c:pt>
                  <c:pt idx="5">
                    <c:v>H27</c:v>
                  </c:pt>
                  <c:pt idx="6">
                    <c:v>H28</c:v>
                  </c:pt>
                  <c:pt idx="7">
                    <c:v>H29</c:v>
                  </c:pt>
                  <c:pt idx="8">
                    <c:v>H30</c:v>
                  </c:pt>
                </c:lvl>
              </c:multiLvlStrCache>
            </c:multiLvlStrRef>
          </c:cat>
          <c:val>
            <c:numRef>
              <c:f>法人!$B$4:$J$4</c:f>
              <c:numCache>
                <c:formatCode>#,##0_);[Red]\(#,##0\)</c:formatCode>
                <c:ptCount val="9"/>
                <c:pt idx="0">
                  <c:v>10200</c:v>
                </c:pt>
                <c:pt idx="1">
                  <c:v>11097</c:v>
                </c:pt>
                <c:pt idx="2">
                  <c:v>15079</c:v>
                </c:pt>
                <c:pt idx="3">
                  <c:v>9536</c:v>
                </c:pt>
                <c:pt idx="4">
                  <c:v>18374</c:v>
                </c:pt>
                <c:pt idx="5">
                  <c:v>24063</c:v>
                </c:pt>
                <c:pt idx="6">
                  <c:v>30193</c:v>
                </c:pt>
                <c:pt idx="7">
                  <c:v>29341</c:v>
                </c:pt>
                <c:pt idx="8">
                  <c:v>39361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3D-4039-A888-9D48798F1F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4051967"/>
        <c:axId val="304063615"/>
      </c:barChart>
      <c:lineChart>
        <c:grouping val="standard"/>
        <c:varyColors val="0"/>
        <c:ser>
          <c:idx val="0"/>
          <c:order val="0"/>
          <c:tx>
            <c:strRef>
              <c:f>法人!$A$3</c:f>
              <c:strCache>
                <c:ptCount val="1"/>
                <c:pt idx="0">
                  <c:v>均等割納税者数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1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法人!$B$1:$J$2</c:f>
              <c:multiLvlStrCache>
                <c:ptCount val="9"/>
                <c:lvl>
                  <c:pt idx="0">
                    <c:v>2010</c:v>
                  </c:pt>
                  <c:pt idx="1">
                    <c:v>2011</c:v>
                  </c:pt>
                  <c:pt idx="2">
                    <c:v>2012</c:v>
                  </c:pt>
                  <c:pt idx="3">
                    <c:v>2013</c:v>
                  </c:pt>
                  <c:pt idx="4">
                    <c:v>2014</c:v>
                  </c:pt>
                  <c:pt idx="5">
                    <c:v>2015</c:v>
                  </c:pt>
                  <c:pt idx="6">
                    <c:v>2016</c:v>
                  </c:pt>
                  <c:pt idx="7">
                    <c:v>2017</c:v>
                  </c:pt>
                  <c:pt idx="8">
                    <c:v>2018</c:v>
                  </c:pt>
                </c:lvl>
                <c:lvl>
                  <c:pt idx="0">
                    <c:v>H22</c:v>
                  </c:pt>
                  <c:pt idx="1">
                    <c:v>H23</c:v>
                  </c:pt>
                  <c:pt idx="2">
                    <c:v>H24</c:v>
                  </c:pt>
                  <c:pt idx="3">
                    <c:v>H25</c:v>
                  </c:pt>
                  <c:pt idx="4">
                    <c:v>H26</c:v>
                  </c:pt>
                  <c:pt idx="5">
                    <c:v>H27</c:v>
                  </c:pt>
                  <c:pt idx="6">
                    <c:v>H28</c:v>
                  </c:pt>
                  <c:pt idx="7">
                    <c:v>H29</c:v>
                  </c:pt>
                  <c:pt idx="8">
                    <c:v>H30</c:v>
                  </c:pt>
                </c:lvl>
              </c:multiLvlStrCache>
            </c:multiLvlStrRef>
          </c:cat>
          <c:val>
            <c:numRef>
              <c:f>法人!$B$3:$J$3</c:f>
              <c:numCache>
                <c:formatCode>#,##0_);[Red]\(#,##0\)</c:formatCode>
                <c:ptCount val="9"/>
                <c:pt idx="0">
                  <c:v>99</c:v>
                </c:pt>
                <c:pt idx="1">
                  <c:v>101</c:v>
                </c:pt>
                <c:pt idx="2">
                  <c:v>105</c:v>
                </c:pt>
                <c:pt idx="3">
                  <c:v>103</c:v>
                </c:pt>
                <c:pt idx="4">
                  <c:v>101</c:v>
                </c:pt>
                <c:pt idx="5">
                  <c:v>101</c:v>
                </c:pt>
                <c:pt idx="6">
                  <c:v>98</c:v>
                </c:pt>
                <c:pt idx="7">
                  <c:v>102</c:v>
                </c:pt>
                <c:pt idx="8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43D-4039-A888-9D48798F1F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4313567"/>
        <c:axId val="644328127"/>
      </c:lineChart>
      <c:catAx>
        <c:axId val="304051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04063615"/>
        <c:crosses val="autoZero"/>
        <c:auto val="1"/>
        <c:lblAlgn val="ctr"/>
        <c:lblOffset val="100"/>
        <c:noMultiLvlLbl val="0"/>
      </c:catAx>
      <c:valAx>
        <c:axId val="3040636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304051967"/>
        <c:crosses val="autoZero"/>
        <c:crossBetween val="between"/>
      </c:valAx>
      <c:valAx>
        <c:axId val="644328127"/>
        <c:scaling>
          <c:orientation val="minMax"/>
        </c:scaling>
        <c:delete val="0"/>
        <c:axPos val="r"/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644313567"/>
        <c:crosses val="max"/>
        <c:crossBetween val="between"/>
      </c:valAx>
      <c:catAx>
        <c:axId val="64431356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432812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394772435247173E-2"/>
          <c:y val="4.0005727376861394E-2"/>
          <c:w val="0.9102507269899236"/>
          <c:h val="0.70894558991981671"/>
        </c:manualLayout>
      </c:layout>
      <c:lineChart>
        <c:grouping val="standard"/>
        <c:varyColors val="0"/>
        <c:ser>
          <c:idx val="0"/>
          <c:order val="0"/>
          <c:tx>
            <c:strRef>
              <c:f>求人倍率!$A$3</c:f>
              <c:strCache>
                <c:ptCount val="1"/>
                <c:pt idx="0">
                  <c:v>釜石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求人倍率!$B$1:$DJ$2</c:f>
              <c:multiLvlStrCache>
                <c:ptCount val="113"/>
                <c:lvl>
                  <c:pt idx="0">
                    <c:v>3月</c:v>
                  </c:pt>
                  <c:pt idx="1">
                    <c:v>4月</c:v>
                  </c:pt>
                  <c:pt idx="2">
                    <c:v>5月</c:v>
                  </c:pt>
                  <c:pt idx="3">
                    <c:v>6月</c:v>
                  </c:pt>
                  <c:pt idx="4">
                    <c:v>7月</c:v>
                  </c:pt>
                  <c:pt idx="5">
                    <c:v>8月</c:v>
                  </c:pt>
                  <c:pt idx="6">
                    <c:v>9月</c:v>
                  </c:pt>
                  <c:pt idx="7">
                    <c:v>10月</c:v>
                  </c:pt>
                  <c:pt idx="8">
                    <c:v>11月</c:v>
                  </c:pt>
                  <c:pt idx="9">
                    <c:v>12月</c:v>
                  </c:pt>
                  <c:pt idx="10">
                    <c:v>1月</c:v>
                  </c:pt>
                  <c:pt idx="11">
                    <c:v>2月</c:v>
                  </c:pt>
                  <c:pt idx="12">
                    <c:v>3月</c:v>
                  </c:pt>
                  <c:pt idx="13">
                    <c:v>4月</c:v>
                  </c:pt>
                  <c:pt idx="14">
                    <c:v>5月</c:v>
                  </c:pt>
                  <c:pt idx="15">
                    <c:v>6月</c:v>
                  </c:pt>
                  <c:pt idx="16">
                    <c:v>7月</c:v>
                  </c:pt>
                  <c:pt idx="17">
                    <c:v>8月</c:v>
                  </c:pt>
                  <c:pt idx="18">
                    <c:v>9月</c:v>
                  </c:pt>
                  <c:pt idx="19">
                    <c:v>10月</c:v>
                  </c:pt>
                  <c:pt idx="20">
                    <c:v>11月</c:v>
                  </c:pt>
                  <c:pt idx="21">
                    <c:v>12月</c:v>
                  </c:pt>
                  <c:pt idx="22">
                    <c:v>1月</c:v>
                  </c:pt>
                  <c:pt idx="23">
                    <c:v>2月</c:v>
                  </c:pt>
                  <c:pt idx="24">
                    <c:v>3月</c:v>
                  </c:pt>
                  <c:pt idx="25">
                    <c:v>4月</c:v>
                  </c:pt>
                  <c:pt idx="26">
                    <c:v>5月</c:v>
                  </c:pt>
                  <c:pt idx="27">
                    <c:v>6月</c:v>
                  </c:pt>
                  <c:pt idx="28">
                    <c:v>7月</c:v>
                  </c:pt>
                  <c:pt idx="29">
                    <c:v>8月</c:v>
                  </c:pt>
                  <c:pt idx="30">
                    <c:v>9月</c:v>
                  </c:pt>
                  <c:pt idx="31">
                    <c:v>10月</c:v>
                  </c:pt>
                  <c:pt idx="32">
                    <c:v>11月</c:v>
                  </c:pt>
                  <c:pt idx="33">
                    <c:v>12月</c:v>
                  </c:pt>
                  <c:pt idx="34">
                    <c:v>1月</c:v>
                  </c:pt>
                  <c:pt idx="35">
                    <c:v>2月</c:v>
                  </c:pt>
                  <c:pt idx="36">
                    <c:v>3月</c:v>
                  </c:pt>
                  <c:pt idx="37">
                    <c:v>4月</c:v>
                  </c:pt>
                  <c:pt idx="38">
                    <c:v>5月</c:v>
                  </c:pt>
                  <c:pt idx="39">
                    <c:v>6月</c:v>
                  </c:pt>
                  <c:pt idx="40">
                    <c:v>7月</c:v>
                  </c:pt>
                  <c:pt idx="41">
                    <c:v>8月</c:v>
                  </c:pt>
                  <c:pt idx="42">
                    <c:v>9月</c:v>
                  </c:pt>
                  <c:pt idx="43">
                    <c:v>10月</c:v>
                  </c:pt>
                  <c:pt idx="44">
                    <c:v>11月</c:v>
                  </c:pt>
                  <c:pt idx="45">
                    <c:v>12月</c:v>
                  </c:pt>
                  <c:pt idx="46">
                    <c:v>1月</c:v>
                  </c:pt>
                  <c:pt idx="47">
                    <c:v>2月</c:v>
                  </c:pt>
                  <c:pt idx="48">
                    <c:v>3月</c:v>
                  </c:pt>
                  <c:pt idx="49">
                    <c:v>4月</c:v>
                  </c:pt>
                  <c:pt idx="50">
                    <c:v>5月</c:v>
                  </c:pt>
                  <c:pt idx="51">
                    <c:v>6月</c:v>
                  </c:pt>
                  <c:pt idx="52">
                    <c:v>7月</c:v>
                  </c:pt>
                  <c:pt idx="53">
                    <c:v>8月</c:v>
                  </c:pt>
                  <c:pt idx="54">
                    <c:v>9月</c:v>
                  </c:pt>
                  <c:pt idx="55">
                    <c:v>10月</c:v>
                  </c:pt>
                  <c:pt idx="56">
                    <c:v>11月</c:v>
                  </c:pt>
                  <c:pt idx="57">
                    <c:v>12月</c:v>
                  </c:pt>
                  <c:pt idx="58">
                    <c:v>1月</c:v>
                  </c:pt>
                  <c:pt idx="59">
                    <c:v>2月</c:v>
                  </c:pt>
                  <c:pt idx="60">
                    <c:v>3月</c:v>
                  </c:pt>
                  <c:pt idx="61">
                    <c:v>4月</c:v>
                  </c:pt>
                  <c:pt idx="62">
                    <c:v>5月</c:v>
                  </c:pt>
                  <c:pt idx="63">
                    <c:v>6月</c:v>
                  </c:pt>
                  <c:pt idx="64">
                    <c:v>7月</c:v>
                  </c:pt>
                  <c:pt idx="65">
                    <c:v>8月</c:v>
                  </c:pt>
                  <c:pt idx="66">
                    <c:v>9月</c:v>
                  </c:pt>
                  <c:pt idx="67">
                    <c:v>10月</c:v>
                  </c:pt>
                  <c:pt idx="68">
                    <c:v>11月</c:v>
                  </c:pt>
                  <c:pt idx="69">
                    <c:v>12月</c:v>
                  </c:pt>
                  <c:pt idx="70">
                    <c:v>1月</c:v>
                  </c:pt>
                  <c:pt idx="71">
                    <c:v>2月</c:v>
                  </c:pt>
                  <c:pt idx="72">
                    <c:v>3月</c:v>
                  </c:pt>
                  <c:pt idx="73">
                    <c:v>4月</c:v>
                  </c:pt>
                  <c:pt idx="74">
                    <c:v>5月</c:v>
                  </c:pt>
                  <c:pt idx="75">
                    <c:v>6月</c:v>
                  </c:pt>
                  <c:pt idx="76">
                    <c:v>7月</c:v>
                  </c:pt>
                  <c:pt idx="77">
                    <c:v>8月</c:v>
                  </c:pt>
                  <c:pt idx="78">
                    <c:v>9月</c:v>
                  </c:pt>
                  <c:pt idx="79">
                    <c:v>10月</c:v>
                  </c:pt>
                  <c:pt idx="80">
                    <c:v>11月</c:v>
                  </c:pt>
                  <c:pt idx="81">
                    <c:v>12月</c:v>
                  </c:pt>
                  <c:pt idx="82">
                    <c:v>1月</c:v>
                  </c:pt>
                  <c:pt idx="83">
                    <c:v>2月</c:v>
                  </c:pt>
                  <c:pt idx="84">
                    <c:v>3月</c:v>
                  </c:pt>
                  <c:pt idx="85">
                    <c:v>4月</c:v>
                  </c:pt>
                  <c:pt idx="86">
                    <c:v>5月</c:v>
                  </c:pt>
                  <c:pt idx="87">
                    <c:v>6月</c:v>
                  </c:pt>
                  <c:pt idx="88">
                    <c:v>7月</c:v>
                  </c:pt>
                  <c:pt idx="89">
                    <c:v>8月</c:v>
                  </c:pt>
                  <c:pt idx="90">
                    <c:v>9月</c:v>
                  </c:pt>
                  <c:pt idx="91">
                    <c:v>10月</c:v>
                  </c:pt>
                  <c:pt idx="92">
                    <c:v>11月</c:v>
                  </c:pt>
                  <c:pt idx="93">
                    <c:v>12月</c:v>
                  </c:pt>
                  <c:pt idx="94">
                    <c:v>1月</c:v>
                  </c:pt>
                  <c:pt idx="95">
                    <c:v>2月</c:v>
                  </c:pt>
                  <c:pt idx="96">
                    <c:v>3月</c:v>
                  </c:pt>
                  <c:pt idx="97">
                    <c:v>4月</c:v>
                  </c:pt>
                  <c:pt idx="98">
                    <c:v>5月</c:v>
                  </c:pt>
                  <c:pt idx="99">
                    <c:v>6月</c:v>
                  </c:pt>
                  <c:pt idx="100">
                    <c:v>7月</c:v>
                  </c:pt>
                  <c:pt idx="101">
                    <c:v>8月</c:v>
                  </c:pt>
                  <c:pt idx="102">
                    <c:v>9月</c:v>
                  </c:pt>
                  <c:pt idx="103">
                    <c:v>10月</c:v>
                  </c:pt>
                  <c:pt idx="104">
                    <c:v>11月</c:v>
                  </c:pt>
                  <c:pt idx="105">
                    <c:v>12月</c:v>
                  </c:pt>
                  <c:pt idx="106">
                    <c:v>1月</c:v>
                  </c:pt>
                  <c:pt idx="107">
                    <c:v>2月</c:v>
                  </c:pt>
                  <c:pt idx="108">
                    <c:v>3月</c:v>
                  </c:pt>
                  <c:pt idx="109">
                    <c:v>4月</c:v>
                  </c:pt>
                  <c:pt idx="110">
                    <c:v>5月</c:v>
                  </c:pt>
                  <c:pt idx="111">
                    <c:v>6月</c:v>
                  </c:pt>
                  <c:pt idx="112">
                    <c:v>7月</c:v>
                  </c:pt>
                </c:lvl>
                <c:lvl>
                  <c:pt idx="0">
                    <c:v>H22(2010)</c:v>
                  </c:pt>
                  <c:pt idx="10">
                    <c:v>H23(2011)</c:v>
                  </c:pt>
                  <c:pt idx="22">
                    <c:v>H24(2012)</c:v>
                  </c:pt>
                  <c:pt idx="34">
                    <c:v>H25(2013)</c:v>
                  </c:pt>
                  <c:pt idx="46">
                    <c:v>H26(2014)</c:v>
                  </c:pt>
                  <c:pt idx="58">
                    <c:v>H27(2015)</c:v>
                  </c:pt>
                  <c:pt idx="70">
                    <c:v>H28(2016)</c:v>
                  </c:pt>
                  <c:pt idx="82">
                    <c:v>H29(2017)</c:v>
                  </c:pt>
                  <c:pt idx="94">
                    <c:v>H30(2018)</c:v>
                  </c:pt>
                  <c:pt idx="106">
                    <c:v>H31・R1
(2019)</c:v>
                  </c:pt>
                </c:lvl>
              </c:multiLvlStrCache>
            </c:multiLvlStrRef>
          </c:cat>
          <c:val>
            <c:numRef>
              <c:f>求人倍率!$B$3:$DJ$3</c:f>
              <c:numCache>
                <c:formatCode>#,##0.00_);[Red]\(#,##0.00\)</c:formatCode>
                <c:ptCount val="113"/>
                <c:pt idx="0">
                  <c:v>0.37</c:v>
                </c:pt>
                <c:pt idx="1">
                  <c:v>0.32</c:v>
                </c:pt>
                <c:pt idx="2">
                  <c:v>0.3</c:v>
                </c:pt>
                <c:pt idx="3">
                  <c:v>0.32</c:v>
                </c:pt>
                <c:pt idx="4">
                  <c:v>0.38</c:v>
                </c:pt>
                <c:pt idx="5">
                  <c:v>0.41</c:v>
                </c:pt>
                <c:pt idx="6">
                  <c:v>0.45</c:v>
                </c:pt>
                <c:pt idx="7">
                  <c:v>0.48</c:v>
                </c:pt>
                <c:pt idx="8">
                  <c:v>0.52</c:v>
                </c:pt>
                <c:pt idx="9">
                  <c:v>0.53</c:v>
                </c:pt>
                <c:pt idx="10">
                  <c:v>0.48</c:v>
                </c:pt>
                <c:pt idx="11">
                  <c:v>0.41</c:v>
                </c:pt>
                <c:pt idx="12">
                  <c:v>0.38</c:v>
                </c:pt>
                <c:pt idx="13">
                  <c:v>0.23</c:v>
                </c:pt>
                <c:pt idx="14">
                  <c:v>0.31</c:v>
                </c:pt>
                <c:pt idx="15">
                  <c:v>0.39</c:v>
                </c:pt>
                <c:pt idx="16">
                  <c:v>0.49</c:v>
                </c:pt>
                <c:pt idx="17">
                  <c:v>0.52</c:v>
                </c:pt>
                <c:pt idx="18">
                  <c:v>0.56000000000000005</c:v>
                </c:pt>
                <c:pt idx="19">
                  <c:v>0.55000000000000004</c:v>
                </c:pt>
                <c:pt idx="20">
                  <c:v>0.6</c:v>
                </c:pt>
                <c:pt idx="21">
                  <c:v>0.69</c:v>
                </c:pt>
                <c:pt idx="22">
                  <c:v>0.78</c:v>
                </c:pt>
                <c:pt idx="23">
                  <c:v>0.76</c:v>
                </c:pt>
                <c:pt idx="24">
                  <c:v>0.75</c:v>
                </c:pt>
                <c:pt idx="25">
                  <c:v>0.8</c:v>
                </c:pt>
                <c:pt idx="26">
                  <c:v>0.81</c:v>
                </c:pt>
                <c:pt idx="27">
                  <c:v>0.94</c:v>
                </c:pt>
                <c:pt idx="28">
                  <c:v>1.1299999999999999</c:v>
                </c:pt>
                <c:pt idx="29">
                  <c:v>1.1399999999999999</c:v>
                </c:pt>
                <c:pt idx="30">
                  <c:v>1.1499999999999999</c:v>
                </c:pt>
                <c:pt idx="31">
                  <c:v>1.19</c:v>
                </c:pt>
                <c:pt idx="32">
                  <c:v>1.29</c:v>
                </c:pt>
                <c:pt idx="33">
                  <c:v>1.46</c:v>
                </c:pt>
                <c:pt idx="34">
                  <c:v>1.33</c:v>
                </c:pt>
                <c:pt idx="35">
                  <c:v>1.1599999999999999</c:v>
                </c:pt>
                <c:pt idx="36">
                  <c:v>1.18</c:v>
                </c:pt>
                <c:pt idx="37">
                  <c:v>1.05</c:v>
                </c:pt>
                <c:pt idx="38">
                  <c:v>1.1100000000000001</c:v>
                </c:pt>
                <c:pt idx="39">
                  <c:v>1.22</c:v>
                </c:pt>
                <c:pt idx="40">
                  <c:v>1.28</c:v>
                </c:pt>
                <c:pt idx="41">
                  <c:v>1.33</c:v>
                </c:pt>
                <c:pt idx="42">
                  <c:v>1.49</c:v>
                </c:pt>
                <c:pt idx="43">
                  <c:v>1.51</c:v>
                </c:pt>
                <c:pt idx="44">
                  <c:v>1.45</c:v>
                </c:pt>
                <c:pt idx="45">
                  <c:v>1.51</c:v>
                </c:pt>
                <c:pt idx="46">
                  <c:v>1.47</c:v>
                </c:pt>
                <c:pt idx="47">
                  <c:v>1.3</c:v>
                </c:pt>
                <c:pt idx="48">
                  <c:v>1.1599999999999999</c:v>
                </c:pt>
                <c:pt idx="49">
                  <c:v>1.1599999999999999</c:v>
                </c:pt>
                <c:pt idx="50">
                  <c:v>1.18</c:v>
                </c:pt>
                <c:pt idx="51">
                  <c:v>1.22</c:v>
                </c:pt>
                <c:pt idx="52">
                  <c:v>1.19</c:v>
                </c:pt>
                <c:pt idx="53">
                  <c:v>1.1399999999999999</c:v>
                </c:pt>
                <c:pt idx="54">
                  <c:v>1.23</c:v>
                </c:pt>
                <c:pt idx="55">
                  <c:v>1.21</c:v>
                </c:pt>
                <c:pt idx="56">
                  <c:v>1.29</c:v>
                </c:pt>
                <c:pt idx="57">
                  <c:v>1.33</c:v>
                </c:pt>
                <c:pt idx="58">
                  <c:v>1.17</c:v>
                </c:pt>
                <c:pt idx="59">
                  <c:v>1.03</c:v>
                </c:pt>
                <c:pt idx="60">
                  <c:v>0.99</c:v>
                </c:pt>
                <c:pt idx="61">
                  <c:v>0.94</c:v>
                </c:pt>
                <c:pt idx="62">
                  <c:v>0.98</c:v>
                </c:pt>
                <c:pt idx="63">
                  <c:v>1.08</c:v>
                </c:pt>
                <c:pt idx="64">
                  <c:v>1.1599999999999999</c:v>
                </c:pt>
                <c:pt idx="65">
                  <c:v>1.21</c:v>
                </c:pt>
                <c:pt idx="66">
                  <c:v>1.24</c:v>
                </c:pt>
                <c:pt idx="67">
                  <c:v>1.29</c:v>
                </c:pt>
                <c:pt idx="68">
                  <c:v>1.41</c:v>
                </c:pt>
                <c:pt idx="69">
                  <c:v>1.49</c:v>
                </c:pt>
                <c:pt idx="70">
                  <c:v>1.5</c:v>
                </c:pt>
                <c:pt idx="71">
                  <c:v>1.37</c:v>
                </c:pt>
                <c:pt idx="72">
                  <c:v>1.23</c:v>
                </c:pt>
                <c:pt idx="73">
                  <c:v>1.21</c:v>
                </c:pt>
                <c:pt idx="74">
                  <c:v>1.36</c:v>
                </c:pt>
                <c:pt idx="75">
                  <c:v>1.33</c:v>
                </c:pt>
                <c:pt idx="76">
                  <c:v>1.29</c:v>
                </c:pt>
                <c:pt idx="77">
                  <c:v>1.28</c:v>
                </c:pt>
                <c:pt idx="78">
                  <c:v>1.31</c:v>
                </c:pt>
                <c:pt idx="79">
                  <c:v>1.36</c:v>
                </c:pt>
                <c:pt idx="80">
                  <c:v>1.39</c:v>
                </c:pt>
                <c:pt idx="81">
                  <c:v>1.53</c:v>
                </c:pt>
                <c:pt idx="82">
                  <c:v>1.49</c:v>
                </c:pt>
                <c:pt idx="83">
                  <c:v>1.39</c:v>
                </c:pt>
                <c:pt idx="84">
                  <c:v>1.32</c:v>
                </c:pt>
                <c:pt idx="85">
                  <c:v>1.32</c:v>
                </c:pt>
                <c:pt idx="86">
                  <c:v>1.35</c:v>
                </c:pt>
                <c:pt idx="87">
                  <c:v>1.46</c:v>
                </c:pt>
                <c:pt idx="88">
                  <c:v>1.52</c:v>
                </c:pt>
                <c:pt idx="89">
                  <c:v>1.47</c:v>
                </c:pt>
                <c:pt idx="90">
                  <c:v>1.52</c:v>
                </c:pt>
                <c:pt idx="91">
                  <c:v>1.58</c:v>
                </c:pt>
                <c:pt idx="92">
                  <c:v>1.77</c:v>
                </c:pt>
                <c:pt idx="93">
                  <c:v>1.89</c:v>
                </c:pt>
                <c:pt idx="94">
                  <c:v>1.76</c:v>
                </c:pt>
                <c:pt idx="95">
                  <c:v>1.57</c:v>
                </c:pt>
                <c:pt idx="96">
                  <c:v>1.46</c:v>
                </c:pt>
                <c:pt idx="97">
                  <c:v>1.39</c:v>
                </c:pt>
                <c:pt idx="98">
                  <c:v>1.4</c:v>
                </c:pt>
                <c:pt idx="99">
                  <c:v>1.41</c:v>
                </c:pt>
                <c:pt idx="100">
                  <c:v>1.39</c:v>
                </c:pt>
                <c:pt idx="101">
                  <c:v>1.45</c:v>
                </c:pt>
                <c:pt idx="102">
                  <c:v>1.4</c:v>
                </c:pt>
                <c:pt idx="103">
                  <c:v>1.44</c:v>
                </c:pt>
                <c:pt idx="104">
                  <c:v>1.54</c:v>
                </c:pt>
                <c:pt idx="105">
                  <c:v>1.56</c:v>
                </c:pt>
                <c:pt idx="106">
                  <c:v>1.48</c:v>
                </c:pt>
                <c:pt idx="107">
                  <c:v>1.37</c:v>
                </c:pt>
                <c:pt idx="108">
                  <c:v>1.21</c:v>
                </c:pt>
                <c:pt idx="109">
                  <c:v>1.1299999999999999</c:v>
                </c:pt>
                <c:pt idx="110">
                  <c:v>1.02</c:v>
                </c:pt>
                <c:pt idx="111">
                  <c:v>1.06</c:v>
                </c:pt>
                <c:pt idx="112">
                  <c:v>1.17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36-4479-992D-CF23C2462649}"/>
            </c:ext>
          </c:extLst>
        </c:ser>
        <c:ser>
          <c:idx val="1"/>
          <c:order val="1"/>
          <c:tx>
            <c:strRef>
              <c:f>求人倍率!$A$4</c:f>
              <c:strCache>
                <c:ptCount val="1"/>
                <c:pt idx="0">
                  <c:v>大船渡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求人倍率!$B$1:$DJ$2</c:f>
              <c:multiLvlStrCache>
                <c:ptCount val="113"/>
                <c:lvl>
                  <c:pt idx="0">
                    <c:v>3月</c:v>
                  </c:pt>
                  <c:pt idx="1">
                    <c:v>4月</c:v>
                  </c:pt>
                  <c:pt idx="2">
                    <c:v>5月</c:v>
                  </c:pt>
                  <c:pt idx="3">
                    <c:v>6月</c:v>
                  </c:pt>
                  <c:pt idx="4">
                    <c:v>7月</c:v>
                  </c:pt>
                  <c:pt idx="5">
                    <c:v>8月</c:v>
                  </c:pt>
                  <c:pt idx="6">
                    <c:v>9月</c:v>
                  </c:pt>
                  <c:pt idx="7">
                    <c:v>10月</c:v>
                  </c:pt>
                  <c:pt idx="8">
                    <c:v>11月</c:v>
                  </c:pt>
                  <c:pt idx="9">
                    <c:v>12月</c:v>
                  </c:pt>
                  <c:pt idx="10">
                    <c:v>1月</c:v>
                  </c:pt>
                  <c:pt idx="11">
                    <c:v>2月</c:v>
                  </c:pt>
                  <c:pt idx="12">
                    <c:v>3月</c:v>
                  </c:pt>
                  <c:pt idx="13">
                    <c:v>4月</c:v>
                  </c:pt>
                  <c:pt idx="14">
                    <c:v>5月</c:v>
                  </c:pt>
                  <c:pt idx="15">
                    <c:v>6月</c:v>
                  </c:pt>
                  <c:pt idx="16">
                    <c:v>7月</c:v>
                  </c:pt>
                  <c:pt idx="17">
                    <c:v>8月</c:v>
                  </c:pt>
                  <c:pt idx="18">
                    <c:v>9月</c:v>
                  </c:pt>
                  <c:pt idx="19">
                    <c:v>10月</c:v>
                  </c:pt>
                  <c:pt idx="20">
                    <c:v>11月</c:v>
                  </c:pt>
                  <c:pt idx="21">
                    <c:v>12月</c:v>
                  </c:pt>
                  <c:pt idx="22">
                    <c:v>1月</c:v>
                  </c:pt>
                  <c:pt idx="23">
                    <c:v>2月</c:v>
                  </c:pt>
                  <c:pt idx="24">
                    <c:v>3月</c:v>
                  </c:pt>
                  <c:pt idx="25">
                    <c:v>4月</c:v>
                  </c:pt>
                  <c:pt idx="26">
                    <c:v>5月</c:v>
                  </c:pt>
                  <c:pt idx="27">
                    <c:v>6月</c:v>
                  </c:pt>
                  <c:pt idx="28">
                    <c:v>7月</c:v>
                  </c:pt>
                  <c:pt idx="29">
                    <c:v>8月</c:v>
                  </c:pt>
                  <c:pt idx="30">
                    <c:v>9月</c:v>
                  </c:pt>
                  <c:pt idx="31">
                    <c:v>10月</c:v>
                  </c:pt>
                  <c:pt idx="32">
                    <c:v>11月</c:v>
                  </c:pt>
                  <c:pt idx="33">
                    <c:v>12月</c:v>
                  </c:pt>
                  <c:pt idx="34">
                    <c:v>1月</c:v>
                  </c:pt>
                  <c:pt idx="35">
                    <c:v>2月</c:v>
                  </c:pt>
                  <c:pt idx="36">
                    <c:v>3月</c:v>
                  </c:pt>
                  <c:pt idx="37">
                    <c:v>4月</c:v>
                  </c:pt>
                  <c:pt idx="38">
                    <c:v>5月</c:v>
                  </c:pt>
                  <c:pt idx="39">
                    <c:v>6月</c:v>
                  </c:pt>
                  <c:pt idx="40">
                    <c:v>7月</c:v>
                  </c:pt>
                  <c:pt idx="41">
                    <c:v>8月</c:v>
                  </c:pt>
                  <c:pt idx="42">
                    <c:v>9月</c:v>
                  </c:pt>
                  <c:pt idx="43">
                    <c:v>10月</c:v>
                  </c:pt>
                  <c:pt idx="44">
                    <c:v>11月</c:v>
                  </c:pt>
                  <c:pt idx="45">
                    <c:v>12月</c:v>
                  </c:pt>
                  <c:pt idx="46">
                    <c:v>1月</c:v>
                  </c:pt>
                  <c:pt idx="47">
                    <c:v>2月</c:v>
                  </c:pt>
                  <c:pt idx="48">
                    <c:v>3月</c:v>
                  </c:pt>
                  <c:pt idx="49">
                    <c:v>4月</c:v>
                  </c:pt>
                  <c:pt idx="50">
                    <c:v>5月</c:v>
                  </c:pt>
                  <c:pt idx="51">
                    <c:v>6月</c:v>
                  </c:pt>
                  <c:pt idx="52">
                    <c:v>7月</c:v>
                  </c:pt>
                  <c:pt idx="53">
                    <c:v>8月</c:v>
                  </c:pt>
                  <c:pt idx="54">
                    <c:v>9月</c:v>
                  </c:pt>
                  <c:pt idx="55">
                    <c:v>10月</c:v>
                  </c:pt>
                  <c:pt idx="56">
                    <c:v>11月</c:v>
                  </c:pt>
                  <c:pt idx="57">
                    <c:v>12月</c:v>
                  </c:pt>
                  <c:pt idx="58">
                    <c:v>1月</c:v>
                  </c:pt>
                  <c:pt idx="59">
                    <c:v>2月</c:v>
                  </c:pt>
                  <c:pt idx="60">
                    <c:v>3月</c:v>
                  </c:pt>
                  <c:pt idx="61">
                    <c:v>4月</c:v>
                  </c:pt>
                  <c:pt idx="62">
                    <c:v>5月</c:v>
                  </c:pt>
                  <c:pt idx="63">
                    <c:v>6月</c:v>
                  </c:pt>
                  <c:pt idx="64">
                    <c:v>7月</c:v>
                  </c:pt>
                  <c:pt idx="65">
                    <c:v>8月</c:v>
                  </c:pt>
                  <c:pt idx="66">
                    <c:v>9月</c:v>
                  </c:pt>
                  <c:pt idx="67">
                    <c:v>10月</c:v>
                  </c:pt>
                  <c:pt idx="68">
                    <c:v>11月</c:v>
                  </c:pt>
                  <c:pt idx="69">
                    <c:v>12月</c:v>
                  </c:pt>
                  <c:pt idx="70">
                    <c:v>1月</c:v>
                  </c:pt>
                  <c:pt idx="71">
                    <c:v>2月</c:v>
                  </c:pt>
                  <c:pt idx="72">
                    <c:v>3月</c:v>
                  </c:pt>
                  <c:pt idx="73">
                    <c:v>4月</c:v>
                  </c:pt>
                  <c:pt idx="74">
                    <c:v>5月</c:v>
                  </c:pt>
                  <c:pt idx="75">
                    <c:v>6月</c:v>
                  </c:pt>
                  <c:pt idx="76">
                    <c:v>7月</c:v>
                  </c:pt>
                  <c:pt idx="77">
                    <c:v>8月</c:v>
                  </c:pt>
                  <c:pt idx="78">
                    <c:v>9月</c:v>
                  </c:pt>
                  <c:pt idx="79">
                    <c:v>10月</c:v>
                  </c:pt>
                  <c:pt idx="80">
                    <c:v>11月</c:v>
                  </c:pt>
                  <c:pt idx="81">
                    <c:v>12月</c:v>
                  </c:pt>
                  <c:pt idx="82">
                    <c:v>1月</c:v>
                  </c:pt>
                  <c:pt idx="83">
                    <c:v>2月</c:v>
                  </c:pt>
                  <c:pt idx="84">
                    <c:v>3月</c:v>
                  </c:pt>
                  <c:pt idx="85">
                    <c:v>4月</c:v>
                  </c:pt>
                  <c:pt idx="86">
                    <c:v>5月</c:v>
                  </c:pt>
                  <c:pt idx="87">
                    <c:v>6月</c:v>
                  </c:pt>
                  <c:pt idx="88">
                    <c:v>7月</c:v>
                  </c:pt>
                  <c:pt idx="89">
                    <c:v>8月</c:v>
                  </c:pt>
                  <c:pt idx="90">
                    <c:v>9月</c:v>
                  </c:pt>
                  <c:pt idx="91">
                    <c:v>10月</c:v>
                  </c:pt>
                  <c:pt idx="92">
                    <c:v>11月</c:v>
                  </c:pt>
                  <c:pt idx="93">
                    <c:v>12月</c:v>
                  </c:pt>
                  <c:pt idx="94">
                    <c:v>1月</c:v>
                  </c:pt>
                  <c:pt idx="95">
                    <c:v>2月</c:v>
                  </c:pt>
                  <c:pt idx="96">
                    <c:v>3月</c:v>
                  </c:pt>
                  <c:pt idx="97">
                    <c:v>4月</c:v>
                  </c:pt>
                  <c:pt idx="98">
                    <c:v>5月</c:v>
                  </c:pt>
                  <c:pt idx="99">
                    <c:v>6月</c:v>
                  </c:pt>
                  <c:pt idx="100">
                    <c:v>7月</c:v>
                  </c:pt>
                  <c:pt idx="101">
                    <c:v>8月</c:v>
                  </c:pt>
                  <c:pt idx="102">
                    <c:v>9月</c:v>
                  </c:pt>
                  <c:pt idx="103">
                    <c:v>10月</c:v>
                  </c:pt>
                  <c:pt idx="104">
                    <c:v>11月</c:v>
                  </c:pt>
                  <c:pt idx="105">
                    <c:v>12月</c:v>
                  </c:pt>
                  <c:pt idx="106">
                    <c:v>1月</c:v>
                  </c:pt>
                  <c:pt idx="107">
                    <c:v>2月</c:v>
                  </c:pt>
                  <c:pt idx="108">
                    <c:v>3月</c:v>
                  </c:pt>
                  <c:pt idx="109">
                    <c:v>4月</c:v>
                  </c:pt>
                  <c:pt idx="110">
                    <c:v>5月</c:v>
                  </c:pt>
                  <c:pt idx="111">
                    <c:v>6月</c:v>
                  </c:pt>
                  <c:pt idx="112">
                    <c:v>7月</c:v>
                  </c:pt>
                </c:lvl>
                <c:lvl>
                  <c:pt idx="0">
                    <c:v>H22(2010)</c:v>
                  </c:pt>
                  <c:pt idx="10">
                    <c:v>H23(2011)</c:v>
                  </c:pt>
                  <c:pt idx="22">
                    <c:v>H24(2012)</c:v>
                  </c:pt>
                  <c:pt idx="34">
                    <c:v>H25(2013)</c:v>
                  </c:pt>
                  <c:pt idx="46">
                    <c:v>H26(2014)</c:v>
                  </c:pt>
                  <c:pt idx="58">
                    <c:v>H27(2015)</c:v>
                  </c:pt>
                  <c:pt idx="70">
                    <c:v>H28(2016)</c:v>
                  </c:pt>
                  <c:pt idx="82">
                    <c:v>H29(2017)</c:v>
                  </c:pt>
                  <c:pt idx="94">
                    <c:v>H30(2018)</c:v>
                  </c:pt>
                  <c:pt idx="106">
                    <c:v>H31・R1
(2019)</c:v>
                  </c:pt>
                </c:lvl>
              </c:multiLvlStrCache>
            </c:multiLvlStrRef>
          </c:cat>
          <c:val>
            <c:numRef>
              <c:f>求人倍率!$B$4:$DJ$4</c:f>
              <c:numCache>
                <c:formatCode>#,##0.00_);[Red]\(#,##0.00\)</c:formatCode>
                <c:ptCount val="113"/>
                <c:pt idx="0">
                  <c:v>0.5</c:v>
                </c:pt>
                <c:pt idx="1">
                  <c:v>0.39</c:v>
                </c:pt>
                <c:pt idx="2">
                  <c:v>0.41</c:v>
                </c:pt>
                <c:pt idx="3">
                  <c:v>0.43</c:v>
                </c:pt>
                <c:pt idx="4">
                  <c:v>0.51</c:v>
                </c:pt>
                <c:pt idx="5">
                  <c:v>0.55000000000000004</c:v>
                </c:pt>
                <c:pt idx="6">
                  <c:v>0.56000000000000005</c:v>
                </c:pt>
                <c:pt idx="7">
                  <c:v>0.59</c:v>
                </c:pt>
                <c:pt idx="8">
                  <c:v>0.62</c:v>
                </c:pt>
                <c:pt idx="9">
                  <c:v>0.66</c:v>
                </c:pt>
                <c:pt idx="10">
                  <c:v>0.57999999999999996</c:v>
                </c:pt>
                <c:pt idx="11">
                  <c:v>0.47</c:v>
                </c:pt>
                <c:pt idx="12">
                  <c:v>0.41</c:v>
                </c:pt>
                <c:pt idx="13">
                  <c:v>0.25</c:v>
                </c:pt>
                <c:pt idx="14">
                  <c:v>0.26</c:v>
                </c:pt>
                <c:pt idx="15">
                  <c:v>0.28999999999999998</c:v>
                </c:pt>
                <c:pt idx="16">
                  <c:v>0.36</c:v>
                </c:pt>
                <c:pt idx="17">
                  <c:v>0.47</c:v>
                </c:pt>
                <c:pt idx="18">
                  <c:v>0.51</c:v>
                </c:pt>
                <c:pt idx="19">
                  <c:v>0.56999999999999995</c:v>
                </c:pt>
                <c:pt idx="20">
                  <c:v>0.62</c:v>
                </c:pt>
                <c:pt idx="21">
                  <c:v>0.65</c:v>
                </c:pt>
                <c:pt idx="22">
                  <c:v>0.71</c:v>
                </c:pt>
                <c:pt idx="23">
                  <c:v>0.7</c:v>
                </c:pt>
                <c:pt idx="24">
                  <c:v>0.71</c:v>
                </c:pt>
                <c:pt idx="25">
                  <c:v>0.7</c:v>
                </c:pt>
                <c:pt idx="26">
                  <c:v>0.82</c:v>
                </c:pt>
                <c:pt idx="27">
                  <c:v>0.9</c:v>
                </c:pt>
                <c:pt idx="28">
                  <c:v>1.05</c:v>
                </c:pt>
                <c:pt idx="29">
                  <c:v>1.2</c:v>
                </c:pt>
                <c:pt idx="30">
                  <c:v>1.26</c:v>
                </c:pt>
                <c:pt idx="31">
                  <c:v>1.3</c:v>
                </c:pt>
                <c:pt idx="32">
                  <c:v>1.41</c:v>
                </c:pt>
                <c:pt idx="33">
                  <c:v>1.54</c:v>
                </c:pt>
                <c:pt idx="34">
                  <c:v>1.52</c:v>
                </c:pt>
                <c:pt idx="35">
                  <c:v>1.4</c:v>
                </c:pt>
                <c:pt idx="36">
                  <c:v>1.34</c:v>
                </c:pt>
                <c:pt idx="37">
                  <c:v>1.32</c:v>
                </c:pt>
                <c:pt idx="38">
                  <c:v>1.55</c:v>
                </c:pt>
                <c:pt idx="39">
                  <c:v>1.73</c:v>
                </c:pt>
                <c:pt idx="40">
                  <c:v>1.89</c:v>
                </c:pt>
                <c:pt idx="41">
                  <c:v>2.02</c:v>
                </c:pt>
                <c:pt idx="42">
                  <c:v>1.98</c:v>
                </c:pt>
                <c:pt idx="43">
                  <c:v>1.85</c:v>
                </c:pt>
                <c:pt idx="44">
                  <c:v>1.91</c:v>
                </c:pt>
                <c:pt idx="45">
                  <c:v>1.91</c:v>
                </c:pt>
                <c:pt idx="46">
                  <c:v>1.83</c:v>
                </c:pt>
                <c:pt idx="47">
                  <c:v>1.71</c:v>
                </c:pt>
                <c:pt idx="48">
                  <c:v>1.55</c:v>
                </c:pt>
                <c:pt idx="49">
                  <c:v>1.55</c:v>
                </c:pt>
                <c:pt idx="50">
                  <c:v>1.69</c:v>
                </c:pt>
                <c:pt idx="51">
                  <c:v>1.75</c:v>
                </c:pt>
                <c:pt idx="52">
                  <c:v>1.87</c:v>
                </c:pt>
                <c:pt idx="53">
                  <c:v>2.0099999999999998</c:v>
                </c:pt>
                <c:pt idx="54">
                  <c:v>2.0299999999999998</c:v>
                </c:pt>
                <c:pt idx="55">
                  <c:v>2.11</c:v>
                </c:pt>
                <c:pt idx="56">
                  <c:v>2.14</c:v>
                </c:pt>
                <c:pt idx="57">
                  <c:v>2.14</c:v>
                </c:pt>
                <c:pt idx="58">
                  <c:v>1.82</c:v>
                </c:pt>
                <c:pt idx="59">
                  <c:v>1.58</c:v>
                </c:pt>
                <c:pt idx="60">
                  <c:v>1.34</c:v>
                </c:pt>
                <c:pt idx="61">
                  <c:v>1.33</c:v>
                </c:pt>
                <c:pt idx="62">
                  <c:v>1.44</c:v>
                </c:pt>
                <c:pt idx="63">
                  <c:v>1.55</c:v>
                </c:pt>
                <c:pt idx="64">
                  <c:v>1.66</c:v>
                </c:pt>
                <c:pt idx="65">
                  <c:v>1.74</c:v>
                </c:pt>
                <c:pt idx="66">
                  <c:v>1.77</c:v>
                </c:pt>
                <c:pt idx="67">
                  <c:v>1.83</c:v>
                </c:pt>
                <c:pt idx="68">
                  <c:v>1.87</c:v>
                </c:pt>
                <c:pt idx="69">
                  <c:v>1.95</c:v>
                </c:pt>
                <c:pt idx="70">
                  <c:v>1.9</c:v>
                </c:pt>
                <c:pt idx="71">
                  <c:v>1.67</c:v>
                </c:pt>
                <c:pt idx="72">
                  <c:v>1.4</c:v>
                </c:pt>
                <c:pt idx="73">
                  <c:v>1.39</c:v>
                </c:pt>
                <c:pt idx="74">
                  <c:v>1.53</c:v>
                </c:pt>
                <c:pt idx="75">
                  <c:v>1.74</c:v>
                </c:pt>
                <c:pt idx="76">
                  <c:v>1.93</c:v>
                </c:pt>
                <c:pt idx="77">
                  <c:v>1.9</c:v>
                </c:pt>
                <c:pt idx="78">
                  <c:v>1.9</c:v>
                </c:pt>
                <c:pt idx="79">
                  <c:v>1.73</c:v>
                </c:pt>
                <c:pt idx="80">
                  <c:v>1.72</c:v>
                </c:pt>
                <c:pt idx="81">
                  <c:v>1.86</c:v>
                </c:pt>
                <c:pt idx="82">
                  <c:v>1.82</c:v>
                </c:pt>
                <c:pt idx="83">
                  <c:v>1.5</c:v>
                </c:pt>
                <c:pt idx="84">
                  <c:v>1.4</c:v>
                </c:pt>
                <c:pt idx="85">
                  <c:v>1.34</c:v>
                </c:pt>
                <c:pt idx="86">
                  <c:v>1.47</c:v>
                </c:pt>
                <c:pt idx="87">
                  <c:v>1.57</c:v>
                </c:pt>
                <c:pt idx="88">
                  <c:v>1.71</c:v>
                </c:pt>
                <c:pt idx="89">
                  <c:v>1.69</c:v>
                </c:pt>
                <c:pt idx="90">
                  <c:v>1.69</c:v>
                </c:pt>
                <c:pt idx="91">
                  <c:v>1.72</c:v>
                </c:pt>
                <c:pt idx="92">
                  <c:v>1.73</c:v>
                </c:pt>
                <c:pt idx="93">
                  <c:v>1.82</c:v>
                </c:pt>
                <c:pt idx="94">
                  <c:v>1.85</c:v>
                </c:pt>
                <c:pt idx="95">
                  <c:v>1.59</c:v>
                </c:pt>
                <c:pt idx="96">
                  <c:v>1.49</c:v>
                </c:pt>
                <c:pt idx="97">
                  <c:v>1.37</c:v>
                </c:pt>
                <c:pt idx="98">
                  <c:v>1.44</c:v>
                </c:pt>
                <c:pt idx="99">
                  <c:v>1.51</c:v>
                </c:pt>
                <c:pt idx="100">
                  <c:v>1.65</c:v>
                </c:pt>
                <c:pt idx="101">
                  <c:v>1.69</c:v>
                </c:pt>
                <c:pt idx="102">
                  <c:v>1.73</c:v>
                </c:pt>
                <c:pt idx="103">
                  <c:v>1.7</c:v>
                </c:pt>
                <c:pt idx="104">
                  <c:v>1.73</c:v>
                </c:pt>
                <c:pt idx="105">
                  <c:v>1.81</c:v>
                </c:pt>
                <c:pt idx="106">
                  <c:v>1.74</c:v>
                </c:pt>
                <c:pt idx="107">
                  <c:v>1.42</c:v>
                </c:pt>
                <c:pt idx="108">
                  <c:v>1.35</c:v>
                </c:pt>
                <c:pt idx="109">
                  <c:v>1.35</c:v>
                </c:pt>
                <c:pt idx="110">
                  <c:v>1.47</c:v>
                </c:pt>
                <c:pt idx="111">
                  <c:v>1.54</c:v>
                </c:pt>
                <c:pt idx="112">
                  <c:v>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36-4479-992D-CF23C2462649}"/>
            </c:ext>
          </c:extLst>
        </c:ser>
        <c:ser>
          <c:idx val="2"/>
          <c:order val="2"/>
          <c:tx>
            <c:strRef>
              <c:f>求人倍率!$A$5</c:f>
              <c:strCache>
                <c:ptCount val="1"/>
                <c:pt idx="0">
                  <c:v>水沢</c:v>
                </c:pt>
              </c:strCache>
            </c:strRef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multiLvlStrRef>
              <c:f>求人倍率!$B$1:$DJ$2</c:f>
              <c:multiLvlStrCache>
                <c:ptCount val="113"/>
                <c:lvl>
                  <c:pt idx="0">
                    <c:v>3月</c:v>
                  </c:pt>
                  <c:pt idx="1">
                    <c:v>4月</c:v>
                  </c:pt>
                  <c:pt idx="2">
                    <c:v>5月</c:v>
                  </c:pt>
                  <c:pt idx="3">
                    <c:v>6月</c:v>
                  </c:pt>
                  <c:pt idx="4">
                    <c:v>7月</c:v>
                  </c:pt>
                  <c:pt idx="5">
                    <c:v>8月</c:v>
                  </c:pt>
                  <c:pt idx="6">
                    <c:v>9月</c:v>
                  </c:pt>
                  <c:pt idx="7">
                    <c:v>10月</c:v>
                  </c:pt>
                  <c:pt idx="8">
                    <c:v>11月</c:v>
                  </c:pt>
                  <c:pt idx="9">
                    <c:v>12月</c:v>
                  </c:pt>
                  <c:pt idx="10">
                    <c:v>1月</c:v>
                  </c:pt>
                  <c:pt idx="11">
                    <c:v>2月</c:v>
                  </c:pt>
                  <c:pt idx="12">
                    <c:v>3月</c:v>
                  </c:pt>
                  <c:pt idx="13">
                    <c:v>4月</c:v>
                  </c:pt>
                  <c:pt idx="14">
                    <c:v>5月</c:v>
                  </c:pt>
                  <c:pt idx="15">
                    <c:v>6月</c:v>
                  </c:pt>
                  <c:pt idx="16">
                    <c:v>7月</c:v>
                  </c:pt>
                  <c:pt idx="17">
                    <c:v>8月</c:v>
                  </c:pt>
                  <c:pt idx="18">
                    <c:v>9月</c:v>
                  </c:pt>
                  <c:pt idx="19">
                    <c:v>10月</c:v>
                  </c:pt>
                  <c:pt idx="20">
                    <c:v>11月</c:v>
                  </c:pt>
                  <c:pt idx="21">
                    <c:v>12月</c:v>
                  </c:pt>
                  <c:pt idx="22">
                    <c:v>1月</c:v>
                  </c:pt>
                  <c:pt idx="23">
                    <c:v>2月</c:v>
                  </c:pt>
                  <c:pt idx="24">
                    <c:v>3月</c:v>
                  </c:pt>
                  <c:pt idx="25">
                    <c:v>4月</c:v>
                  </c:pt>
                  <c:pt idx="26">
                    <c:v>5月</c:v>
                  </c:pt>
                  <c:pt idx="27">
                    <c:v>6月</c:v>
                  </c:pt>
                  <c:pt idx="28">
                    <c:v>7月</c:v>
                  </c:pt>
                  <c:pt idx="29">
                    <c:v>8月</c:v>
                  </c:pt>
                  <c:pt idx="30">
                    <c:v>9月</c:v>
                  </c:pt>
                  <c:pt idx="31">
                    <c:v>10月</c:v>
                  </c:pt>
                  <c:pt idx="32">
                    <c:v>11月</c:v>
                  </c:pt>
                  <c:pt idx="33">
                    <c:v>12月</c:v>
                  </c:pt>
                  <c:pt idx="34">
                    <c:v>1月</c:v>
                  </c:pt>
                  <c:pt idx="35">
                    <c:v>2月</c:v>
                  </c:pt>
                  <c:pt idx="36">
                    <c:v>3月</c:v>
                  </c:pt>
                  <c:pt idx="37">
                    <c:v>4月</c:v>
                  </c:pt>
                  <c:pt idx="38">
                    <c:v>5月</c:v>
                  </c:pt>
                  <c:pt idx="39">
                    <c:v>6月</c:v>
                  </c:pt>
                  <c:pt idx="40">
                    <c:v>7月</c:v>
                  </c:pt>
                  <c:pt idx="41">
                    <c:v>8月</c:v>
                  </c:pt>
                  <c:pt idx="42">
                    <c:v>9月</c:v>
                  </c:pt>
                  <c:pt idx="43">
                    <c:v>10月</c:v>
                  </c:pt>
                  <c:pt idx="44">
                    <c:v>11月</c:v>
                  </c:pt>
                  <c:pt idx="45">
                    <c:v>12月</c:v>
                  </c:pt>
                  <c:pt idx="46">
                    <c:v>1月</c:v>
                  </c:pt>
                  <c:pt idx="47">
                    <c:v>2月</c:v>
                  </c:pt>
                  <c:pt idx="48">
                    <c:v>3月</c:v>
                  </c:pt>
                  <c:pt idx="49">
                    <c:v>4月</c:v>
                  </c:pt>
                  <c:pt idx="50">
                    <c:v>5月</c:v>
                  </c:pt>
                  <c:pt idx="51">
                    <c:v>6月</c:v>
                  </c:pt>
                  <c:pt idx="52">
                    <c:v>7月</c:v>
                  </c:pt>
                  <c:pt idx="53">
                    <c:v>8月</c:v>
                  </c:pt>
                  <c:pt idx="54">
                    <c:v>9月</c:v>
                  </c:pt>
                  <c:pt idx="55">
                    <c:v>10月</c:v>
                  </c:pt>
                  <c:pt idx="56">
                    <c:v>11月</c:v>
                  </c:pt>
                  <c:pt idx="57">
                    <c:v>12月</c:v>
                  </c:pt>
                  <c:pt idx="58">
                    <c:v>1月</c:v>
                  </c:pt>
                  <c:pt idx="59">
                    <c:v>2月</c:v>
                  </c:pt>
                  <c:pt idx="60">
                    <c:v>3月</c:v>
                  </c:pt>
                  <c:pt idx="61">
                    <c:v>4月</c:v>
                  </c:pt>
                  <c:pt idx="62">
                    <c:v>5月</c:v>
                  </c:pt>
                  <c:pt idx="63">
                    <c:v>6月</c:v>
                  </c:pt>
                  <c:pt idx="64">
                    <c:v>7月</c:v>
                  </c:pt>
                  <c:pt idx="65">
                    <c:v>8月</c:v>
                  </c:pt>
                  <c:pt idx="66">
                    <c:v>9月</c:v>
                  </c:pt>
                  <c:pt idx="67">
                    <c:v>10月</c:v>
                  </c:pt>
                  <c:pt idx="68">
                    <c:v>11月</c:v>
                  </c:pt>
                  <c:pt idx="69">
                    <c:v>12月</c:v>
                  </c:pt>
                  <c:pt idx="70">
                    <c:v>1月</c:v>
                  </c:pt>
                  <c:pt idx="71">
                    <c:v>2月</c:v>
                  </c:pt>
                  <c:pt idx="72">
                    <c:v>3月</c:v>
                  </c:pt>
                  <c:pt idx="73">
                    <c:v>4月</c:v>
                  </c:pt>
                  <c:pt idx="74">
                    <c:v>5月</c:v>
                  </c:pt>
                  <c:pt idx="75">
                    <c:v>6月</c:v>
                  </c:pt>
                  <c:pt idx="76">
                    <c:v>7月</c:v>
                  </c:pt>
                  <c:pt idx="77">
                    <c:v>8月</c:v>
                  </c:pt>
                  <c:pt idx="78">
                    <c:v>9月</c:v>
                  </c:pt>
                  <c:pt idx="79">
                    <c:v>10月</c:v>
                  </c:pt>
                  <c:pt idx="80">
                    <c:v>11月</c:v>
                  </c:pt>
                  <c:pt idx="81">
                    <c:v>12月</c:v>
                  </c:pt>
                  <c:pt idx="82">
                    <c:v>1月</c:v>
                  </c:pt>
                  <c:pt idx="83">
                    <c:v>2月</c:v>
                  </c:pt>
                  <c:pt idx="84">
                    <c:v>3月</c:v>
                  </c:pt>
                  <c:pt idx="85">
                    <c:v>4月</c:v>
                  </c:pt>
                  <c:pt idx="86">
                    <c:v>5月</c:v>
                  </c:pt>
                  <c:pt idx="87">
                    <c:v>6月</c:v>
                  </c:pt>
                  <c:pt idx="88">
                    <c:v>7月</c:v>
                  </c:pt>
                  <c:pt idx="89">
                    <c:v>8月</c:v>
                  </c:pt>
                  <c:pt idx="90">
                    <c:v>9月</c:v>
                  </c:pt>
                  <c:pt idx="91">
                    <c:v>10月</c:v>
                  </c:pt>
                  <c:pt idx="92">
                    <c:v>11月</c:v>
                  </c:pt>
                  <c:pt idx="93">
                    <c:v>12月</c:v>
                  </c:pt>
                  <c:pt idx="94">
                    <c:v>1月</c:v>
                  </c:pt>
                  <c:pt idx="95">
                    <c:v>2月</c:v>
                  </c:pt>
                  <c:pt idx="96">
                    <c:v>3月</c:v>
                  </c:pt>
                  <c:pt idx="97">
                    <c:v>4月</c:v>
                  </c:pt>
                  <c:pt idx="98">
                    <c:v>5月</c:v>
                  </c:pt>
                  <c:pt idx="99">
                    <c:v>6月</c:v>
                  </c:pt>
                  <c:pt idx="100">
                    <c:v>7月</c:v>
                  </c:pt>
                  <c:pt idx="101">
                    <c:v>8月</c:v>
                  </c:pt>
                  <c:pt idx="102">
                    <c:v>9月</c:v>
                  </c:pt>
                  <c:pt idx="103">
                    <c:v>10月</c:v>
                  </c:pt>
                  <c:pt idx="104">
                    <c:v>11月</c:v>
                  </c:pt>
                  <c:pt idx="105">
                    <c:v>12月</c:v>
                  </c:pt>
                  <c:pt idx="106">
                    <c:v>1月</c:v>
                  </c:pt>
                  <c:pt idx="107">
                    <c:v>2月</c:v>
                  </c:pt>
                  <c:pt idx="108">
                    <c:v>3月</c:v>
                  </c:pt>
                  <c:pt idx="109">
                    <c:v>4月</c:v>
                  </c:pt>
                  <c:pt idx="110">
                    <c:v>5月</c:v>
                  </c:pt>
                  <c:pt idx="111">
                    <c:v>6月</c:v>
                  </c:pt>
                  <c:pt idx="112">
                    <c:v>7月</c:v>
                  </c:pt>
                </c:lvl>
                <c:lvl>
                  <c:pt idx="0">
                    <c:v>H22(2010)</c:v>
                  </c:pt>
                  <c:pt idx="10">
                    <c:v>H23(2011)</c:v>
                  </c:pt>
                  <c:pt idx="22">
                    <c:v>H24(2012)</c:v>
                  </c:pt>
                  <c:pt idx="34">
                    <c:v>H25(2013)</c:v>
                  </c:pt>
                  <c:pt idx="46">
                    <c:v>H26(2014)</c:v>
                  </c:pt>
                  <c:pt idx="58">
                    <c:v>H27(2015)</c:v>
                  </c:pt>
                  <c:pt idx="70">
                    <c:v>H28(2016)</c:v>
                  </c:pt>
                  <c:pt idx="82">
                    <c:v>H29(2017)</c:v>
                  </c:pt>
                  <c:pt idx="94">
                    <c:v>H30(2018)</c:v>
                  </c:pt>
                  <c:pt idx="106">
                    <c:v>H31・R1
(2019)</c:v>
                  </c:pt>
                </c:lvl>
              </c:multiLvlStrCache>
            </c:multiLvlStrRef>
          </c:cat>
          <c:val>
            <c:numRef>
              <c:f>求人倍率!$B$5:$DJ$5</c:f>
              <c:numCache>
                <c:formatCode>#,##0.00_);[Red]\(#,##0.00\)</c:formatCode>
                <c:ptCount val="113"/>
                <c:pt idx="0">
                  <c:v>0.28999999999999998</c:v>
                </c:pt>
                <c:pt idx="1">
                  <c:v>0.24</c:v>
                </c:pt>
                <c:pt idx="2">
                  <c:v>0.24</c:v>
                </c:pt>
                <c:pt idx="3">
                  <c:v>0.26</c:v>
                </c:pt>
                <c:pt idx="4">
                  <c:v>0.32</c:v>
                </c:pt>
                <c:pt idx="5">
                  <c:v>0.35</c:v>
                </c:pt>
                <c:pt idx="6">
                  <c:v>0.41</c:v>
                </c:pt>
                <c:pt idx="7">
                  <c:v>0.41</c:v>
                </c:pt>
                <c:pt idx="8">
                  <c:v>0.46</c:v>
                </c:pt>
                <c:pt idx="9">
                  <c:v>0.47</c:v>
                </c:pt>
                <c:pt idx="10">
                  <c:v>0.41</c:v>
                </c:pt>
                <c:pt idx="11">
                  <c:v>0.49</c:v>
                </c:pt>
                <c:pt idx="12">
                  <c:v>0.4</c:v>
                </c:pt>
                <c:pt idx="13">
                  <c:v>0.34</c:v>
                </c:pt>
                <c:pt idx="14">
                  <c:v>0.36</c:v>
                </c:pt>
                <c:pt idx="15">
                  <c:v>0.42</c:v>
                </c:pt>
                <c:pt idx="16">
                  <c:v>0.5</c:v>
                </c:pt>
                <c:pt idx="17">
                  <c:v>0.6</c:v>
                </c:pt>
                <c:pt idx="18">
                  <c:v>0.69</c:v>
                </c:pt>
                <c:pt idx="19">
                  <c:v>0.74</c:v>
                </c:pt>
                <c:pt idx="20">
                  <c:v>0.82</c:v>
                </c:pt>
                <c:pt idx="21">
                  <c:v>0.82</c:v>
                </c:pt>
                <c:pt idx="22">
                  <c:v>0.86</c:v>
                </c:pt>
                <c:pt idx="23">
                  <c:v>0.89</c:v>
                </c:pt>
                <c:pt idx="24">
                  <c:v>0.87</c:v>
                </c:pt>
                <c:pt idx="25">
                  <c:v>0.75</c:v>
                </c:pt>
                <c:pt idx="26">
                  <c:v>0.81</c:v>
                </c:pt>
                <c:pt idx="27">
                  <c:v>0.79</c:v>
                </c:pt>
                <c:pt idx="28">
                  <c:v>0.88</c:v>
                </c:pt>
                <c:pt idx="29">
                  <c:v>0.87</c:v>
                </c:pt>
                <c:pt idx="30">
                  <c:v>0.93</c:v>
                </c:pt>
                <c:pt idx="31">
                  <c:v>0.85</c:v>
                </c:pt>
                <c:pt idx="32">
                  <c:v>0.81</c:v>
                </c:pt>
                <c:pt idx="33">
                  <c:v>0.79</c:v>
                </c:pt>
                <c:pt idx="34">
                  <c:v>0.79</c:v>
                </c:pt>
                <c:pt idx="35">
                  <c:v>0.83</c:v>
                </c:pt>
                <c:pt idx="36">
                  <c:v>0.84</c:v>
                </c:pt>
                <c:pt idx="37">
                  <c:v>0.72</c:v>
                </c:pt>
                <c:pt idx="38">
                  <c:v>0.7</c:v>
                </c:pt>
                <c:pt idx="39">
                  <c:v>0.8</c:v>
                </c:pt>
                <c:pt idx="40">
                  <c:v>0.96</c:v>
                </c:pt>
                <c:pt idx="41">
                  <c:v>1.01</c:v>
                </c:pt>
                <c:pt idx="42">
                  <c:v>1.07</c:v>
                </c:pt>
                <c:pt idx="43">
                  <c:v>1.06</c:v>
                </c:pt>
                <c:pt idx="44">
                  <c:v>1.1399999999999999</c:v>
                </c:pt>
                <c:pt idx="45">
                  <c:v>1.1000000000000001</c:v>
                </c:pt>
                <c:pt idx="46">
                  <c:v>1.08</c:v>
                </c:pt>
                <c:pt idx="47">
                  <c:v>1.03</c:v>
                </c:pt>
                <c:pt idx="48">
                  <c:v>0.98</c:v>
                </c:pt>
                <c:pt idx="49">
                  <c:v>0.84</c:v>
                </c:pt>
                <c:pt idx="50">
                  <c:v>0.82</c:v>
                </c:pt>
                <c:pt idx="51">
                  <c:v>0.83</c:v>
                </c:pt>
                <c:pt idx="52">
                  <c:v>0.85</c:v>
                </c:pt>
                <c:pt idx="53">
                  <c:v>0.9</c:v>
                </c:pt>
                <c:pt idx="54">
                  <c:v>1</c:v>
                </c:pt>
                <c:pt idx="55">
                  <c:v>1.0900000000000001</c:v>
                </c:pt>
                <c:pt idx="56">
                  <c:v>1.1299999999999999</c:v>
                </c:pt>
                <c:pt idx="57">
                  <c:v>1.1499999999999999</c:v>
                </c:pt>
                <c:pt idx="58">
                  <c:v>1.1499999999999999</c:v>
                </c:pt>
                <c:pt idx="59">
                  <c:v>1.1399999999999999</c:v>
                </c:pt>
                <c:pt idx="60">
                  <c:v>1.17</c:v>
                </c:pt>
                <c:pt idx="61">
                  <c:v>1.01</c:v>
                </c:pt>
                <c:pt idx="62">
                  <c:v>0.98</c:v>
                </c:pt>
                <c:pt idx="63">
                  <c:v>1.03</c:v>
                </c:pt>
                <c:pt idx="64">
                  <c:v>1.07</c:v>
                </c:pt>
                <c:pt idx="65">
                  <c:v>1.07</c:v>
                </c:pt>
                <c:pt idx="66">
                  <c:v>1.1299999999999999</c:v>
                </c:pt>
                <c:pt idx="67">
                  <c:v>1.1299999999999999</c:v>
                </c:pt>
                <c:pt idx="68">
                  <c:v>1.18</c:v>
                </c:pt>
                <c:pt idx="69">
                  <c:v>1.17</c:v>
                </c:pt>
                <c:pt idx="70">
                  <c:v>1.06</c:v>
                </c:pt>
                <c:pt idx="71">
                  <c:v>1.07</c:v>
                </c:pt>
                <c:pt idx="72">
                  <c:v>1.22</c:v>
                </c:pt>
                <c:pt idx="73">
                  <c:v>1.1000000000000001</c:v>
                </c:pt>
                <c:pt idx="74">
                  <c:v>1.0900000000000001</c:v>
                </c:pt>
                <c:pt idx="75">
                  <c:v>1.26</c:v>
                </c:pt>
                <c:pt idx="76">
                  <c:v>1.24</c:v>
                </c:pt>
                <c:pt idx="77">
                  <c:v>1.25</c:v>
                </c:pt>
                <c:pt idx="78">
                  <c:v>1.43</c:v>
                </c:pt>
                <c:pt idx="79">
                  <c:v>1.43</c:v>
                </c:pt>
                <c:pt idx="80">
                  <c:v>1.57</c:v>
                </c:pt>
                <c:pt idx="81">
                  <c:v>1.65</c:v>
                </c:pt>
                <c:pt idx="82">
                  <c:v>1.58</c:v>
                </c:pt>
                <c:pt idx="83">
                  <c:v>1.51</c:v>
                </c:pt>
                <c:pt idx="84">
                  <c:v>1.55</c:v>
                </c:pt>
                <c:pt idx="85">
                  <c:v>1.45</c:v>
                </c:pt>
                <c:pt idx="86">
                  <c:v>1.43</c:v>
                </c:pt>
                <c:pt idx="87">
                  <c:v>1.43</c:v>
                </c:pt>
                <c:pt idx="88">
                  <c:v>1.48</c:v>
                </c:pt>
                <c:pt idx="89">
                  <c:v>1.49</c:v>
                </c:pt>
                <c:pt idx="90">
                  <c:v>1.56</c:v>
                </c:pt>
                <c:pt idx="91">
                  <c:v>1.68</c:v>
                </c:pt>
                <c:pt idx="92">
                  <c:v>1.71</c:v>
                </c:pt>
                <c:pt idx="93">
                  <c:v>1.62</c:v>
                </c:pt>
                <c:pt idx="94">
                  <c:v>1.55</c:v>
                </c:pt>
                <c:pt idx="95">
                  <c:v>1.57</c:v>
                </c:pt>
                <c:pt idx="96">
                  <c:v>1.51</c:v>
                </c:pt>
                <c:pt idx="97">
                  <c:v>1.45</c:v>
                </c:pt>
                <c:pt idx="98">
                  <c:v>1.44</c:v>
                </c:pt>
                <c:pt idx="99">
                  <c:v>1.5</c:v>
                </c:pt>
                <c:pt idx="100">
                  <c:v>1.58</c:v>
                </c:pt>
                <c:pt idx="101">
                  <c:v>1.58</c:v>
                </c:pt>
                <c:pt idx="102">
                  <c:v>1.62</c:v>
                </c:pt>
                <c:pt idx="103">
                  <c:v>1.66</c:v>
                </c:pt>
                <c:pt idx="104">
                  <c:v>1.71</c:v>
                </c:pt>
                <c:pt idx="105">
                  <c:v>1.72</c:v>
                </c:pt>
                <c:pt idx="106">
                  <c:v>1.71</c:v>
                </c:pt>
                <c:pt idx="107">
                  <c:v>1.68</c:v>
                </c:pt>
                <c:pt idx="108">
                  <c:v>1.62</c:v>
                </c:pt>
                <c:pt idx="109">
                  <c:v>1.51</c:v>
                </c:pt>
                <c:pt idx="110">
                  <c:v>1.44</c:v>
                </c:pt>
                <c:pt idx="111">
                  <c:v>1.45</c:v>
                </c:pt>
                <c:pt idx="112">
                  <c:v>1.46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036-4479-992D-CF23C2462649}"/>
            </c:ext>
          </c:extLst>
        </c:ser>
        <c:ser>
          <c:idx val="3"/>
          <c:order val="3"/>
          <c:tx>
            <c:strRef>
              <c:f>求人倍率!$A$6</c:f>
              <c:strCache>
                <c:ptCount val="1"/>
                <c:pt idx="0">
                  <c:v>北上</c:v>
                </c:pt>
              </c:strCache>
            </c:strRef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multiLvlStrRef>
              <c:f>求人倍率!$B$1:$DJ$2</c:f>
              <c:multiLvlStrCache>
                <c:ptCount val="113"/>
                <c:lvl>
                  <c:pt idx="0">
                    <c:v>3月</c:v>
                  </c:pt>
                  <c:pt idx="1">
                    <c:v>4月</c:v>
                  </c:pt>
                  <c:pt idx="2">
                    <c:v>5月</c:v>
                  </c:pt>
                  <c:pt idx="3">
                    <c:v>6月</c:v>
                  </c:pt>
                  <c:pt idx="4">
                    <c:v>7月</c:v>
                  </c:pt>
                  <c:pt idx="5">
                    <c:v>8月</c:v>
                  </c:pt>
                  <c:pt idx="6">
                    <c:v>9月</c:v>
                  </c:pt>
                  <c:pt idx="7">
                    <c:v>10月</c:v>
                  </c:pt>
                  <c:pt idx="8">
                    <c:v>11月</c:v>
                  </c:pt>
                  <c:pt idx="9">
                    <c:v>12月</c:v>
                  </c:pt>
                  <c:pt idx="10">
                    <c:v>1月</c:v>
                  </c:pt>
                  <c:pt idx="11">
                    <c:v>2月</c:v>
                  </c:pt>
                  <c:pt idx="12">
                    <c:v>3月</c:v>
                  </c:pt>
                  <c:pt idx="13">
                    <c:v>4月</c:v>
                  </c:pt>
                  <c:pt idx="14">
                    <c:v>5月</c:v>
                  </c:pt>
                  <c:pt idx="15">
                    <c:v>6月</c:v>
                  </c:pt>
                  <c:pt idx="16">
                    <c:v>7月</c:v>
                  </c:pt>
                  <c:pt idx="17">
                    <c:v>8月</c:v>
                  </c:pt>
                  <c:pt idx="18">
                    <c:v>9月</c:v>
                  </c:pt>
                  <c:pt idx="19">
                    <c:v>10月</c:v>
                  </c:pt>
                  <c:pt idx="20">
                    <c:v>11月</c:v>
                  </c:pt>
                  <c:pt idx="21">
                    <c:v>12月</c:v>
                  </c:pt>
                  <c:pt idx="22">
                    <c:v>1月</c:v>
                  </c:pt>
                  <c:pt idx="23">
                    <c:v>2月</c:v>
                  </c:pt>
                  <c:pt idx="24">
                    <c:v>3月</c:v>
                  </c:pt>
                  <c:pt idx="25">
                    <c:v>4月</c:v>
                  </c:pt>
                  <c:pt idx="26">
                    <c:v>5月</c:v>
                  </c:pt>
                  <c:pt idx="27">
                    <c:v>6月</c:v>
                  </c:pt>
                  <c:pt idx="28">
                    <c:v>7月</c:v>
                  </c:pt>
                  <c:pt idx="29">
                    <c:v>8月</c:v>
                  </c:pt>
                  <c:pt idx="30">
                    <c:v>9月</c:v>
                  </c:pt>
                  <c:pt idx="31">
                    <c:v>10月</c:v>
                  </c:pt>
                  <c:pt idx="32">
                    <c:v>11月</c:v>
                  </c:pt>
                  <c:pt idx="33">
                    <c:v>12月</c:v>
                  </c:pt>
                  <c:pt idx="34">
                    <c:v>1月</c:v>
                  </c:pt>
                  <c:pt idx="35">
                    <c:v>2月</c:v>
                  </c:pt>
                  <c:pt idx="36">
                    <c:v>3月</c:v>
                  </c:pt>
                  <c:pt idx="37">
                    <c:v>4月</c:v>
                  </c:pt>
                  <c:pt idx="38">
                    <c:v>5月</c:v>
                  </c:pt>
                  <c:pt idx="39">
                    <c:v>6月</c:v>
                  </c:pt>
                  <c:pt idx="40">
                    <c:v>7月</c:v>
                  </c:pt>
                  <c:pt idx="41">
                    <c:v>8月</c:v>
                  </c:pt>
                  <c:pt idx="42">
                    <c:v>9月</c:v>
                  </c:pt>
                  <c:pt idx="43">
                    <c:v>10月</c:v>
                  </c:pt>
                  <c:pt idx="44">
                    <c:v>11月</c:v>
                  </c:pt>
                  <c:pt idx="45">
                    <c:v>12月</c:v>
                  </c:pt>
                  <c:pt idx="46">
                    <c:v>1月</c:v>
                  </c:pt>
                  <c:pt idx="47">
                    <c:v>2月</c:v>
                  </c:pt>
                  <c:pt idx="48">
                    <c:v>3月</c:v>
                  </c:pt>
                  <c:pt idx="49">
                    <c:v>4月</c:v>
                  </c:pt>
                  <c:pt idx="50">
                    <c:v>5月</c:v>
                  </c:pt>
                  <c:pt idx="51">
                    <c:v>6月</c:v>
                  </c:pt>
                  <c:pt idx="52">
                    <c:v>7月</c:v>
                  </c:pt>
                  <c:pt idx="53">
                    <c:v>8月</c:v>
                  </c:pt>
                  <c:pt idx="54">
                    <c:v>9月</c:v>
                  </c:pt>
                  <c:pt idx="55">
                    <c:v>10月</c:v>
                  </c:pt>
                  <c:pt idx="56">
                    <c:v>11月</c:v>
                  </c:pt>
                  <c:pt idx="57">
                    <c:v>12月</c:v>
                  </c:pt>
                  <c:pt idx="58">
                    <c:v>1月</c:v>
                  </c:pt>
                  <c:pt idx="59">
                    <c:v>2月</c:v>
                  </c:pt>
                  <c:pt idx="60">
                    <c:v>3月</c:v>
                  </c:pt>
                  <c:pt idx="61">
                    <c:v>4月</c:v>
                  </c:pt>
                  <c:pt idx="62">
                    <c:v>5月</c:v>
                  </c:pt>
                  <c:pt idx="63">
                    <c:v>6月</c:v>
                  </c:pt>
                  <c:pt idx="64">
                    <c:v>7月</c:v>
                  </c:pt>
                  <c:pt idx="65">
                    <c:v>8月</c:v>
                  </c:pt>
                  <c:pt idx="66">
                    <c:v>9月</c:v>
                  </c:pt>
                  <c:pt idx="67">
                    <c:v>10月</c:v>
                  </c:pt>
                  <c:pt idx="68">
                    <c:v>11月</c:v>
                  </c:pt>
                  <c:pt idx="69">
                    <c:v>12月</c:v>
                  </c:pt>
                  <c:pt idx="70">
                    <c:v>1月</c:v>
                  </c:pt>
                  <c:pt idx="71">
                    <c:v>2月</c:v>
                  </c:pt>
                  <c:pt idx="72">
                    <c:v>3月</c:v>
                  </c:pt>
                  <c:pt idx="73">
                    <c:v>4月</c:v>
                  </c:pt>
                  <c:pt idx="74">
                    <c:v>5月</c:v>
                  </c:pt>
                  <c:pt idx="75">
                    <c:v>6月</c:v>
                  </c:pt>
                  <c:pt idx="76">
                    <c:v>7月</c:v>
                  </c:pt>
                  <c:pt idx="77">
                    <c:v>8月</c:v>
                  </c:pt>
                  <c:pt idx="78">
                    <c:v>9月</c:v>
                  </c:pt>
                  <c:pt idx="79">
                    <c:v>10月</c:v>
                  </c:pt>
                  <c:pt idx="80">
                    <c:v>11月</c:v>
                  </c:pt>
                  <c:pt idx="81">
                    <c:v>12月</c:v>
                  </c:pt>
                  <c:pt idx="82">
                    <c:v>1月</c:v>
                  </c:pt>
                  <c:pt idx="83">
                    <c:v>2月</c:v>
                  </c:pt>
                  <c:pt idx="84">
                    <c:v>3月</c:v>
                  </c:pt>
                  <c:pt idx="85">
                    <c:v>4月</c:v>
                  </c:pt>
                  <c:pt idx="86">
                    <c:v>5月</c:v>
                  </c:pt>
                  <c:pt idx="87">
                    <c:v>6月</c:v>
                  </c:pt>
                  <c:pt idx="88">
                    <c:v>7月</c:v>
                  </c:pt>
                  <c:pt idx="89">
                    <c:v>8月</c:v>
                  </c:pt>
                  <c:pt idx="90">
                    <c:v>9月</c:v>
                  </c:pt>
                  <c:pt idx="91">
                    <c:v>10月</c:v>
                  </c:pt>
                  <c:pt idx="92">
                    <c:v>11月</c:v>
                  </c:pt>
                  <c:pt idx="93">
                    <c:v>12月</c:v>
                  </c:pt>
                  <c:pt idx="94">
                    <c:v>1月</c:v>
                  </c:pt>
                  <c:pt idx="95">
                    <c:v>2月</c:v>
                  </c:pt>
                  <c:pt idx="96">
                    <c:v>3月</c:v>
                  </c:pt>
                  <c:pt idx="97">
                    <c:v>4月</c:v>
                  </c:pt>
                  <c:pt idx="98">
                    <c:v>5月</c:v>
                  </c:pt>
                  <c:pt idx="99">
                    <c:v>6月</c:v>
                  </c:pt>
                  <c:pt idx="100">
                    <c:v>7月</c:v>
                  </c:pt>
                  <c:pt idx="101">
                    <c:v>8月</c:v>
                  </c:pt>
                  <c:pt idx="102">
                    <c:v>9月</c:v>
                  </c:pt>
                  <c:pt idx="103">
                    <c:v>10月</c:v>
                  </c:pt>
                  <c:pt idx="104">
                    <c:v>11月</c:v>
                  </c:pt>
                  <c:pt idx="105">
                    <c:v>12月</c:v>
                  </c:pt>
                  <c:pt idx="106">
                    <c:v>1月</c:v>
                  </c:pt>
                  <c:pt idx="107">
                    <c:v>2月</c:v>
                  </c:pt>
                  <c:pt idx="108">
                    <c:v>3月</c:v>
                  </c:pt>
                  <c:pt idx="109">
                    <c:v>4月</c:v>
                  </c:pt>
                  <c:pt idx="110">
                    <c:v>5月</c:v>
                  </c:pt>
                  <c:pt idx="111">
                    <c:v>6月</c:v>
                  </c:pt>
                  <c:pt idx="112">
                    <c:v>7月</c:v>
                  </c:pt>
                </c:lvl>
                <c:lvl>
                  <c:pt idx="0">
                    <c:v>H22(2010)</c:v>
                  </c:pt>
                  <c:pt idx="10">
                    <c:v>H23(2011)</c:v>
                  </c:pt>
                  <c:pt idx="22">
                    <c:v>H24(2012)</c:v>
                  </c:pt>
                  <c:pt idx="34">
                    <c:v>H25(2013)</c:v>
                  </c:pt>
                  <c:pt idx="46">
                    <c:v>H26(2014)</c:v>
                  </c:pt>
                  <c:pt idx="58">
                    <c:v>H27(2015)</c:v>
                  </c:pt>
                  <c:pt idx="70">
                    <c:v>H28(2016)</c:v>
                  </c:pt>
                  <c:pt idx="82">
                    <c:v>H29(2017)</c:v>
                  </c:pt>
                  <c:pt idx="94">
                    <c:v>H30(2018)</c:v>
                  </c:pt>
                  <c:pt idx="106">
                    <c:v>H31・R1
(2019)</c:v>
                  </c:pt>
                </c:lvl>
              </c:multiLvlStrCache>
            </c:multiLvlStrRef>
          </c:cat>
          <c:val>
            <c:numRef>
              <c:f>求人倍率!$B$6:$DJ$6</c:f>
              <c:numCache>
                <c:formatCode>#,##0.00_);[Red]\(#,##0.00\)</c:formatCode>
                <c:ptCount val="113"/>
                <c:pt idx="0">
                  <c:v>0.39</c:v>
                </c:pt>
                <c:pt idx="1">
                  <c:v>0.33</c:v>
                </c:pt>
                <c:pt idx="2">
                  <c:v>0.34</c:v>
                </c:pt>
                <c:pt idx="3">
                  <c:v>0.41</c:v>
                </c:pt>
                <c:pt idx="4">
                  <c:v>0.51</c:v>
                </c:pt>
                <c:pt idx="5">
                  <c:v>0.55000000000000004</c:v>
                </c:pt>
                <c:pt idx="6">
                  <c:v>0.56000000000000005</c:v>
                </c:pt>
                <c:pt idx="7">
                  <c:v>0.6</c:v>
                </c:pt>
                <c:pt idx="8">
                  <c:v>0.62</c:v>
                </c:pt>
                <c:pt idx="9">
                  <c:v>0.56999999999999995</c:v>
                </c:pt>
                <c:pt idx="10">
                  <c:v>0.56999999999999995</c:v>
                </c:pt>
                <c:pt idx="11">
                  <c:v>0.59</c:v>
                </c:pt>
                <c:pt idx="12">
                  <c:v>0.55000000000000004</c:v>
                </c:pt>
                <c:pt idx="13">
                  <c:v>0.46</c:v>
                </c:pt>
                <c:pt idx="14">
                  <c:v>0.44</c:v>
                </c:pt>
                <c:pt idx="15">
                  <c:v>0.52</c:v>
                </c:pt>
                <c:pt idx="16">
                  <c:v>0.71</c:v>
                </c:pt>
                <c:pt idx="17">
                  <c:v>0.9</c:v>
                </c:pt>
                <c:pt idx="18">
                  <c:v>1.05</c:v>
                </c:pt>
                <c:pt idx="19">
                  <c:v>1</c:v>
                </c:pt>
                <c:pt idx="20">
                  <c:v>1.1399999999999999</c:v>
                </c:pt>
                <c:pt idx="21">
                  <c:v>1.21</c:v>
                </c:pt>
                <c:pt idx="22">
                  <c:v>1.1399999999999999</c:v>
                </c:pt>
                <c:pt idx="23">
                  <c:v>1.05</c:v>
                </c:pt>
                <c:pt idx="24">
                  <c:v>1.01</c:v>
                </c:pt>
                <c:pt idx="25">
                  <c:v>0.95</c:v>
                </c:pt>
                <c:pt idx="26">
                  <c:v>0.96</c:v>
                </c:pt>
                <c:pt idx="27">
                  <c:v>0.9</c:v>
                </c:pt>
                <c:pt idx="28">
                  <c:v>1.01</c:v>
                </c:pt>
                <c:pt idx="29">
                  <c:v>0.99</c:v>
                </c:pt>
                <c:pt idx="30">
                  <c:v>0.99</c:v>
                </c:pt>
                <c:pt idx="31">
                  <c:v>0.95</c:v>
                </c:pt>
                <c:pt idx="32">
                  <c:v>0.95</c:v>
                </c:pt>
                <c:pt idx="33">
                  <c:v>0.91</c:v>
                </c:pt>
                <c:pt idx="34">
                  <c:v>0.87</c:v>
                </c:pt>
                <c:pt idx="35">
                  <c:v>0.87</c:v>
                </c:pt>
                <c:pt idx="36">
                  <c:v>0.92</c:v>
                </c:pt>
                <c:pt idx="37">
                  <c:v>0.88</c:v>
                </c:pt>
                <c:pt idx="38">
                  <c:v>0.9</c:v>
                </c:pt>
                <c:pt idx="39">
                  <c:v>1.0900000000000001</c:v>
                </c:pt>
                <c:pt idx="40">
                  <c:v>1.29</c:v>
                </c:pt>
                <c:pt idx="41">
                  <c:v>1.32</c:v>
                </c:pt>
                <c:pt idx="42">
                  <c:v>1.37</c:v>
                </c:pt>
                <c:pt idx="43">
                  <c:v>1.32</c:v>
                </c:pt>
                <c:pt idx="44">
                  <c:v>1.38</c:v>
                </c:pt>
                <c:pt idx="45">
                  <c:v>1.54</c:v>
                </c:pt>
                <c:pt idx="46">
                  <c:v>1.41</c:v>
                </c:pt>
                <c:pt idx="47">
                  <c:v>1.41</c:v>
                </c:pt>
                <c:pt idx="48">
                  <c:v>1.37</c:v>
                </c:pt>
                <c:pt idx="49">
                  <c:v>1.28</c:v>
                </c:pt>
                <c:pt idx="50">
                  <c:v>1.26</c:v>
                </c:pt>
                <c:pt idx="51">
                  <c:v>1.24</c:v>
                </c:pt>
                <c:pt idx="52">
                  <c:v>1.38</c:v>
                </c:pt>
                <c:pt idx="53">
                  <c:v>1.43</c:v>
                </c:pt>
                <c:pt idx="54">
                  <c:v>1.53</c:v>
                </c:pt>
                <c:pt idx="55">
                  <c:v>1.57</c:v>
                </c:pt>
                <c:pt idx="56">
                  <c:v>1.87</c:v>
                </c:pt>
                <c:pt idx="57">
                  <c:v>2.0299999999999998</c:v>
                </c:pt>
                <c:pt idx="58">
                  <c:v>1.77</c:v>
                </c:pt>
                <c:pt idx="59">
                  <c:v>1.78</c:v>
                </c:pt>
                <c:pt idx="60">
                  <c:v>1.71</c:v>
                </c:pt>
                <c:pt idx="61">
                  <c:v>1.64</c:v>
                </c:pt>
                <c:pt idx="62">
                  <c:v>1.7</c:v>
                </c:pt>
                <c:pt idx="63">
                  <c:v>1.79</c:v>
                </c:pt>
                <c:pt idx="64">
                  <c:v>2.0699999999999998</c:v>
                </c:pt>
                <c:pt idx="65">
                  <c:v>2.13</c:v>
                </c:pt>
                <c:pt idx="66">
                  <c:v>1.99</c:v>
                </c:pt>
                <c:pt idx="67">
                  <c:v>1.78</c:v>
                </c:pt>
                <c:pt idx="68">
                  <c:v>1.75</c:v>
                </c:pt>
                <c:pt idx="69">
                  <c:v>1.74</c:v>
                </c:pt>
                <c:pt idx="70">
                  <c:v>1.78</c:v>
                </c:pt>
                <c:pt idx="71">
                  <c:v>1.71</c:v>
                </c:pt>
                <c:pt idx="72">
                  <c:v>1.75</c:v>
                </c:pt>
                <c:pt idx="73">
                  <c:v>1.66</c:v>
                </c:pt>
                <c:pt idx="74">
                  <c:v>1.65</c:v>
                </c:pt>
                <c:pt idx="75">
                  <c:v>1.8</c:v>
                </c:pt>
                <c:pt idx="76">
                  <c:v>1.89</c:v>
                </c:pt>
                <c:pt idx="77">
                  <c:v>1.98</c:v>
                </c:pt>
                <c:pt idx="78">
                  <c:v>2</c:v>
                </c:pt>
                <c:pt idx="79">
                  <c:v>2.04</c:v>
                </c:pt>
                <c:pt idx="80">
                  <c:v>2.2000000000000002</c:v>
                </c:pt>
                <c:pt idx="81">
                  <c:v>2.34</c:v>
                </c:pt>
                <c:pt idx="82">
                  <c:v>2.1</c:v>
                </c:pt>
                <c:pt idx="83">
                  <c:v>2.0299999999999998</c:v>
                </c:pt>
                <c:pt idx="84">
                  <c:v>2</c:v>
                </c:pt>
                <c:pt idx="85">
                  <c:v>1.78</c:v>
                </c:pt>
                <c:pt idx="86">
                  <c:v>1.63</c:v>
                </c:pt>
                <c:pt idx="87">
                  <c:v>1.72</c:v>
                </c:pt>
                <c:pt idx="88">
                  <c:v>1.84</c:v>
                </c:pt>
                <c:pt idx="89">
                  <c:v>1.82</c:v>
                </c:pt>
                <c:pt idx="90">
                  <c:v>1.78</c:v>
                </c:pt>
                <c:pt idx="91">
                  <c:v>1.81</c:v>
                </c:pt>
                <c:pt idx="92">
                  <c:v>1.98</c:v>
                </c:pt>
                <c:pt idx="93">
                  <c:v>1.91</c:v>
                </c:pt>
                <c:pt idx="94">
                  <c:v>1.74</c:v>
                </c:pt>
                <c:pt idx="95">
                  <c:v>1.76</c:v>
                </c:pt>
                <c:pt idx="96">
                  <c:v>1.82</c:v>
                </c:pt>
                <c:pt idx="97">
                  <c:v>1.74</c:v>
                </c:pt>
                <c:pt idx="98">
                  <c:v>1.71</c:v>
                </c:pt>
                <c:pt idx="99">
                  <c:v>1.76</c:v>
                </c:pt>
                <c:pt idx="100">
                  <c:v>1.85</c:v>
                </c:pt>
                <c:pt idx="101">
                  <c:v>1.89</c:v>
                </c:pt>
                <c:pt idx="102">
                  <c:v>1.87</c:v>
                </c:pt>
                <c:pt idx="103">
                  <c:v>2.04</c:v>
                </c:pt>
                <c:pt idx="104">
                  <c:v>2.12</c:v>
                </c:pt>
                <c:pt idx="105">
                  <c:v>2.0099999999999998</c:v>
                </c:pt>
                <c:pt idx="106">
                  <c:v>1.87</c:v>
                </c:pt>
                <c:pt idx="107">
                  <c:v>1.89</c:v>
                </c:pt>
                <c:pt idx="108">
                  <c:v>1.85</c:v>
                </c:pt>
                <c:pt idx="109">
                  <c:v>1.73</c:v>
                </c:pt>
                <c:pt idx="110">
                  <c:v>1.7</c:v>
                </c:pt>
                <c:pt idx="111">
                  <c:v>1.74</c:v>
                </c:pt>
                <c:pt idx="112">
                  <c:v>1.82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036-4479-992D-CF23C24626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2057680"/>
        <c:axId val="412070160"/>
      </c:lineChart>
      <c:catAx>
        <c:axId val="412057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412070160"/>
        <c:crosses val="autoZero"/>
        <c:auto val="1"/>
        <c:lblAlgn val="ctr"/>
        <c:lblOffset val="100"/>
        <c:noMultiLvlLbl val="0"/>
      </c:catAx>
      <c:valAx>
        <c:axId val="41207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_);[Red]\(#,##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412057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571109758571717"/>
          <c:y val="0.65118642611683863"/>
          <c:w val="0.4560559951308582"/>
          <c:h val="5.42259450171821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産業構造!$A$4</c:f>
              <c:strCache>
                <c:ptCount val="1"/>
                <c:pt idx="0">
                  <c:v>農業，林業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産業構造!$B$2:$E$3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産業構造!$B$4:$E$4</c:f>
              <c:numCache>
                <c:formatCode>#,##0_);[Red]\(#,##0\)</c:formatCode>
                <c:ptCount val="4"/>
                <c:pt idx="0">
                  <c:v>14</c:v>
                </c:pt>
                <c:pt idx="1">
                  <c:v>15</c:v>
                </c:pt>
                <c:pt idx="2">
                  <c:v>13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73-4C7C-B673-47DBA8B14605}"/>
            </c:ext>
          </c:extLst>
        </c:ser>
        <c:ser>
          <c:idx val="1"/>
          <c:order val="1"/>
          <c:tx>
            <c:strRef>
              <c:f>産業構造!$A$5</c:f>
              <c:strCache>
                <c:ptCount val="1"/>
                <c:pt idx="0">
                  <c:v>建設業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産業構造!$B$2:$E$3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産業構造!$B$5:$E$5</c:f>
              <c:numCache>
                <c:formatCode>#,##0_);[Red]\(#,##0\)</c:formatCode>
                <c:ptCount val="4"/>
                <c:pt idx="0">
                  <c:v>33</c:v>
                </c:pt>
                <c:pt idx="1">
                  <c:v>32</c:v>
                </c:pt>
                <c:pt idx="2">
                  <c:v>31</c:v>
                </c:pt>
                <c:pt idx="3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73-4C7C-B673-47DBA8B14605}"/>
            </c:ext>
          </c:extLst>
        </c:ser>
        <c:ser>
          <c:idx val="2"/>
          <c:order val="2"/>
          <c:tx>
            <c:strRef>
              <c:f>産業構造!$A$6</c:f>
              <c:strCache>
                <c:ptCount val="1"/>
                <c:pt idx="0">
                  <c:v>製造業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産業構造!$B$2:$E$3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産業構造!$B$6:$E$6</c:f>
              <c:numCache>
                <c:formatCode>#,##0_);[Red]\(#,##0\)</c:formatCode>
                <c:ptCount val="4"/>
                <c:pt idx="0">
                  <c:v>23</c:v>
                </c:pt>
                <c:pt idx="1">
                  <c:v>26</c:v>
                </c:pt>
                <c:pt idx="2">
                  <c:v>24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73-4C7C-B673-47DBA8B14605}"/>
            </c:ext>
          </c:extLst>
        </c:ser>
        <c:ser>
          <c:idx val="3"/>
          <c:order val="3"/>
          <c:tx>
            <c:strRef>
              <c:f>産業構造!$A$7</c:f>
              <c:strCache>
                <c:ptCount val="1"/>
                <c:pt idx="0">
                  <c:v>卸売業，小売業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産業構造!$B$2:$E$3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産業構造!$B$7:$E$7</c:f>
              <c:numCache>
                <c:formatCode>#,##0_);[Red]\(#,##0\)</c:formatCode>
                <c:ptCount val="4"/>
                <c:pt idx="0">
                  <c:v>72</c:v>
                </c:pt>
                <c:pt idx="1">
                  <c:v>62</c:v>
                </c:pt>
                <c:pt idx="2">
                  <c:v>57</c:v>
                </c:pt>
                <c:pt idx="3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73-4C7C-B673-47DBA8B14605}"/>
            </c:ext>
          </c:extLst>
        </c:ser>
        <c:ser>
          <c:idx val="4"/>
          <c:order val="4"/>
          <c:tx>
            <c:strRef>
              <c:f>産業構造!$A$8</c:f>
              <c:strCache>
                <c:ptCount val="1"/>
                <c:pt idx="0">
                  <c:v>宿泊業，飲食サービス業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産業構造!$B$2:$E$3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産業構造!$B$8:$E$8</c:f>
              <c:numCache>
                <c:formatCode>#,##0_);[Red]\(#,##0\)</c:formatCode>
                <c:ptCount val="4"/>
                <c:pt idx="0">
                  <c:v>16</c:v>
                </c:pt>
                <c:pt idx="1">
                  <c:v>15</c:v>
                </c:pt>
                <c:pt idx="2">
                  <c:v>15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73-4C7C-B673-47DBA8B14605}"/>
            </c:ext>
          </c:extLst>
        </c:ser>
        <c:ser>
          <c:idx val="5"/>
          <c:order val="5"/>
          <c:tx>
            <c:strRef>
              <c:f>産業構造!$A$9</c:f>
              <c:strCache>
                <c:ptCount val="1"/>
                <c:pt idx="0">
                  <c:v>生活関連サービス業，娯楽業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産業構造!$B$2:$E$3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産業構造!$B$9:$E$9</c:f>
              <c:numCache>
                <c:formatCode>#,##0_);[Red]\(#,##0\)</c:formatCode>
                <c:ptCount val="4"/>
                <c:pt idx="0">
                  <c:v>30</c:v>
                </c:pt>
                <c:pt idx="1">
                  <c:v>25</c:v>
                </c:pt>
                <c:pt idx="2">
                  <c:v>23</c:v>
                </c:pt>
                <c:pt idx="3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F73-4C7C-B673-47DBA8B14605}"/>
            </c:ext>
          </c:extLst>
        </c:ser>
        <c:ser>
          <c:idx val="6"/>
          <c:order val="6"/>
          <c:tx>
            <c:strRef>
              <c:f>産業構造!$A$10</c:f>
              <c:strCache>
                <c:ptCount val="1"/>
                <c:pt idx="0">
                  <c:v>医療，福祉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産業構造!$B$2:$E$3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産業構造!$B$10:$E$10</c:f>
              <c:numCache>
                <c:formatCode>#,##0_);[Red]\(#,##0\)</c:formatCode>
                <c:ptCount val="4"/>
                <c:pt idx="0">
                  <c:v>6</c:v>
                </c:pt>
                <c:pt idx="1">
                  <c:v>7</c:v>
                </c:pt>
                <c:pt idx="2">
                  <c:v>7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F73-4C7C-B673-47DBA8B14605}"/>
            </c:ext>
          </c:extLst>
        </c:ser>
        <c:ser>
          <c:idx val="7"/>
          <c:order val="7"/>
          <c:tx>
            <c:strRef>
              <c:f>産業構造!$A$11</c:f>
              <c:strCache>
                <c:ptCount val="1"/>
                <c:pt idx="0">
                  <c:v>サービス業（その他）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産業構造!$B$2:$E$3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産業構造!$B$11:$E$11</c:f>
              <c:numCache>
                <c:formatCode>#,##0_);[Red]\(#,##0\)</c:formatCode>
                <c:ptCount val="4"/>
                <c:pt idx="0">
                  <c:v>19</c:v>
                </c:pt>
                <c:pt idx="1">
                  <c:v>21</c:v>
                </c:pt>
                <c:pt idx="2">
                  <c:v>17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F73-4C7C-B673-47DBA8B14605}"/>
            </c:ext>
          </c:extLst>
        </c:ser>
        <c:ser>
          <c:idx val="8"/>
          <c:order val="8"/>
          <c:tx>
            <c:strRef>
              <c:f>産業構造!$A$12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産業構造!$B$2:$E$3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産業構造!$B$12:$E$12</c:f>
              <c:numCache>
                <c:formatCode>#,##0_);[Red]\(#,##0\)</c:formatCode>
                <c:ptCount val="4"/>
                <c:pt idx="0">
                  <c:v>5</c:v>
                </c:pt>
                <c:pt idx="1">
                  <c:v>4</c:v>
                </c:pt>
                <c:pt idx="2">
                  <c:v>4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F73-4C7C-B673-47DBA8B14605}"/>
            </c:ext>
          </c:extLst>
        </c:ser>
        <c:ser>
          <c:idx val="9"/>
          <c:order val="9"/>
          <c:tx>
            <c:strRef>
              <c:f>産業構造!$A$13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産業構造!$B$2:$E$3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産業構造!$B$13:$E$13</c:f>
              <c:numCache>
                <c:formatCode>#,##0_);[Red]\(#,##0\)</c:formatCode>
                <c:ptCount val="4"/>
                <c:pt idx="0">
                  <c:v>218</c:v>
                </c:pt>
                <c:pt idx="1">
                  <c:v>207</c:v>
                </c:pt>
                <c:pt idx="2">
                  <c:v>191</c:v>
                </c:pt>
                <c:pt idx="3">
                  <c:v>177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F73-4C7C-B673-47DBA8B146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2770127"/>
        <c:axId val="912753487"/>
      </c:barChart>
      <c:catAx>
        <c:axId val="912770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912753487"/>
        <c:crosses val="autoZero"/>
        <c:auto val="1"/>
        <c:lblAlgn val="ctr"/>
        <c:lblOffset val="100"/>
        <c:noMultiLvlLbl val="0"/>
      </c:catAx>
      <c:valAx>
        <c:axId val="912753487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912770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産業構造!$A$29</c:f>
              <c:strCache>
                <c:ptCount val="1"/>
                <c:pt idx="0">
                  <c:v>農業，林業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産業構造!$B$27:$E$28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産業構造!$B$29:$E$29</c:f>
              <c:numCache>
                <c:formatCode>#,##0_);[Red]\(#,##0\)</c:formatCode>
                <c:ptCount val="4"/>
                <c:pt idx="0">
                  <c:v>215</c:v>
                </c:pt>
                <c:pt idx="1">
                  <c:v>197</c:v>
                </c:pt>
                <c:pt idx="2">
                  <c:v>170</c:v>
                </c:pt>
                <c:pt idx="3">
                  <c:v>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84-4B79-A079-5BB0CC368C72}"/>
            </c:ext>
          </c:extLst>
        </c:ser>
        <c:ser>
          <c:idx val="1"/>
          <c:order val="1"/>
          <c:tx>
            <c:strRef>
              <c:f>産業構造!$A$30</c:f>
              <c:strCache>
                <c:ptCount val="1"/>
                <c:pt idx="0">
                  <c:v>建設業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産業構造!$B$27:$E$28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産業構造!$B$30:$E$30</c:f>
              <c:numCache>
                <c:formatCode>#,##0_);[Red]\(#,##0\)</c:formatCode>
                <c:ptCount val="4"/>
                <c:pt idx="0">
                  <c:v>229</c:v>
                </c:pt>
                <c:pt idx="1">
                  <c:v>244</c:v>
                </c:pt>
                <c:pt idx="2">
                  <c:v>252</c:v>
                </c:pt>
                <c:pt idx="3">
                  <c:v>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84-4B79-A079-5BB0CC368C72}"/>
            </c:ext>
          </c:extLst>
        </c:ser>
        <c:ser>
          <c:idx val="2"/>
          <c:order val="2"/>
          <c:tx>
            <c:strRef>
              <c:f>産業構造!$A$31</c:f>
              <c:strCache>
                <c:ptCount val="1"/>
                <c:pt idx="0">
                  <c:v>製造業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産業構造!$B$27:$E$28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産業構造!$B$31:$E$31</c:f>
              <c:numCache>
                <c:formatCode>#,##0_);[Red]\(#,##0\)</c:formatCode>
                <c:ptCount val="4"/>
                <c:pt idx="0">
                  <c:v>653</c:v>
                </c:pt>
                <c:pt idx="1">
                  <c:v>772</c:v>
                </c:pt>
                <c:pt idx="2">
                  <c:v>746</c:v>
                </c:pt>
                <c:pt idx="3">
                  <c:v>710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84-4B79-A079-5BB0CC368C72}"/>
            </c:ext>
          </c:extLst>
        </c:ser>
        <c:ser>
          <c:idx val="3"/>
          <c:order val="3"/>
          <c:tx>
            <c:strRef>
              <c:f>産業構造!$A$32</c:f>
              <c:strCache>
                <c:ptCount val="1"/>
                <c:pt idx="0">
                  <c:v>卸売業，小売業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産業構造!$B$27:$E$28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産業構造!$B$32:$E$32</c:f>
              <c:numCache>
                <c:formatCode>#,##0_);[Red]\(#,##0\)</c:formatCode>
                <c:ptCount val="4"/>
                <c:pt idx="0">
                  <c:v>231</c:v>
                </c:pt>
                <c:pt idx="1">
                  <c:v>228</c:v>
                </c:pt>
                <c:pt idx="2">
                  <c:v>224</c:v>
                </c:pt>
                <c:pt idx="3">
                  <c:v>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184-4B79-A079-5BB0CC368C72}"/>
            </c:ext>
          </c:extLst>
        </c:ser>
        <c:ser>
          <c:idx val="4"/>
          <c:order val="4"/>
          <c:tx>
            <c:strRef>
              <c:f>産業構造!$A$33</c:f>
              <c:strCache>
                <c:ptCount val="1"/>
                <c:pt idx="0">
                  <c:v>宿泊業，飲食サービス業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産業構造!$B$27:$E$28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産業構造!$B$33:$E$33</c:f>
              <c:numCache>
                <c:formatCode>#,##0_);[Red]\(#,##0\)</c:formatCode>
                <c:ptCount val="4"/>
                <c:pt idx="0">
                  <c:v>70</c:v>
                </c:pt>
                <c:pt idx="1">
                  <c:v>63</c:v>
                </c:pt>
                <c:pt idx="2">
                  <c:v>66</c:v>
                </c:pt>
                <c:pt idx="3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84-4B79-A079-5BB0CC368C72}"/>
            </c:ext>
          </c:extLst>
        </c:ser>
        <c:ser>
          <c:idx val="5"/>
          <c:order val="5"/>
          <c:tx>
            <c:strRef>
              <c:f>産業構造!$A$34</c:f>
              <c:strCache>
                <c:ptCount val="1"/>
                <c:pt idx="0">
                  <c:v>生活関連サービス業，娯楽業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産業構造!$B$27:$E$28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産業構造!$B$34:$E$34</c:f>
              <c:numCache>
                <c:formatCode>#,##0_);[Red]\(#,##0\)</c:formatCode>
                <c:ptCount val="4"/>
                <c:pt idx="0">
                  <c:v>57</c:v>
                </c:pt>
                <c:pt idx="1">
                  <c:v>44</c:v>
                </c:pt>
                <c:pt idx="2">
                  <c:v>47</c:v>
                </c:pt>
                <c:pt idx="3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184-4B79-A079-5BB0CC368C72}"/>
            </c:ext>
          </c:extLst>
        </c:ser>
        <c:ser>
          <c:idx val="6"/>
          <c:order val="6"/>
          <c:tx>
            <c:strRef>
              <c:f>産業構造!$A$35</c:f>
              <c:strCache>
                <c:ptCount val="1"/>
                <c:pt idx="0">
                  <c:v>医療，福祉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産業構造!$B$27:$E$28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産業構造!$B$35:$E$35</c:f>
              <c:numCache>
                <c:formatCode>#,##0_);[Red]\(#,##0\)</c:formatCode>
                <c:ptCount val="4"/>
                <c:pt idx="0">
                  <c:v>172</c:v>
                </c:pt>
                <c:pt idx="1">
                  <c:v>189</c:v>
                </c:pt>
                <c:pt idx="2">
                  <c:v>180</c:v>
                </c:pt>
                <c:pt idx="3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184-4B79-A079-5BB0CC368C72}"/>
            </c:ext>
          </c:extLst>
        </c:ser>
        <c:ser>
          <c:idx val="7"/>
          <c:order val="7"/>
          <c:tx>
            <c:strRef>
              <c:f>産業構造!$A$36</c:f>
              <c:strCache>
                <c:ptCount val="1"/>
                <c:pt idx="0">
                  <c:v>サービス業（その他）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産業構造!$B$27:$E$28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産業構造!$B$36:$E$36</c:f>
              <c:numCache>
                <c:formatCode>#,##0_);[Red]\(#,##0\)</c:formatCode>
                <c:ptCount val="4"/>
                <c:pt idx="0">
                  <c:v>57</c:v>
                </c:pt>
                <c:pt idx="1">
                  <c:v>93</c:v>
                </c:pt>
                <c:pt idx="2">
                  <c:v>52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184-4B79-A079-5BB0CC368C72}"/>
            </c:ext>
          </c:extLst>
        </c:ser>
        <c:ser>
          <c:idx val="8"/>
          <c:order val="8"/>
          <c:tx>
            <c:strRef>
              <c:f>産業構造!$A$37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産業構造!$B$27:$E$28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産業構造!$B$37:$E$37</c:f>
              <c:numCache>
                <c:formatCode>#,##0_);[Red]\(#,##0\)</c:formatCode>
                <c:ptCount val="4"/>
                <c:pt idx="0">
                  <c:v>89</c:v>
                </c:pt>
                <c:pt idx="1">
                  <c:v>43</c:v>
                </c:pt>
                <c:pt idx="2">
                  <c:v>47</c:v>
                </c:pt>
                <c:pt idx="3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184-4B79-A079-5BB0CC368C72}"/>
            </c:ext>
          </c:extLst>
        </c:ser>
        <c:ser>
          <c:idx val="9"/>
          <c:order val="9"/>
          <c:tx>
            <c:strRef>
              <c:f>産業構造!$A$38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産業構造!$B$27:$E$28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産業構造!$B$38:$E$38</c:f>
              <c:numCache>
                <c:formatCode>#,##0_);[Red]\(#,##0\)</c:formatCode>
                <c:ptCount val="4"/>
                <c:pt idx="0">
                  <c:v>1773</c:v>
                </c:pt>
                <c:pt idx="1">
                  <c:v>1873</c:v>
                </c:pt>
                <c:pt idx="2">
                  <c:v>1784</c:v>
                </c:pt>
                <c:pt idx="3">
                  <c:v>1697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184-4B79-A079-5BB0CC368C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2761807"/>
        <c:axId val="912768879"/>
      </c:barChart>
      <c:catAx>
        <c:axId val="912761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912768879"/>
        <c:crosses val="autoZero"/>
        <c:auto val="1"/>
        <c:lblAlgn val="ctr"/>
        <c:lblOffset val="100"/>
        <c:noMultiLvlLbl val="0"/>
      </c:catAx>
      <c:valAx>
        <c:axId val="912768879"/>
        <c:scaling>
          <c:orientation val="minMax"/>
          <c:max val="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912761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r>
              <a:rPr lang="ja-JP"/>
              <a:t>昭和</a:t>
            </a:r>
            <a:r>
              <a:rPr lang="en-US"/>
              <a:t>60</a:t>
            </a:r>
            <a:r>
              <a:rPr lang="ja-JP"/>
              <a:t>年（</a:t>
            </a:r>
            <a:r>
              <a:rPr lang="en-US"/>
              <a:t>1985</a:t>
            </a:r>
            <a:r>
              <a:rPr lang="ja-JP"/>
              <a:t>）</a:t>
            </a:r>
          </a:p>
        </c:rich>
      </c:tx>
      <c:layout>
        <c:manualLayout>
          <c:xMode val="edge"/>
          <c:yMode val="edge"/>
          <c:x val="0.272830165320067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1029973118279569"/>
          <c:y val="0.15249407407407409"/>
          <c:w val="0.77940053763440864"/>
          <c:h val="0.74703481481481482"/>
        </c:manualLayout>
      </c:layout>
      <c:barChart>
        <c:barDir val="bar"/>
        <c:grouping val="clustered"/>
        <c:varyColors val="0"/>
        <c:ser>
          <c:idx val="1"/>
          <c:order val="1"/>
          <c:tx>
            <c:strRef>
              <c:f>人口ピラミッド!$A$22</c:f>
              <c:strCache>
                <c:ptCount val="1"/>
                <c:pt idx="0">
                  <c:v>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人口ピラミッド!$B$3:$B$21</c:f>
              <c:strCache>
                <c:ptCount val="19"/>
                <c:pt idx="0">
                  <c:v>0-4歳</c:v>
                </c:pt>
                <c:pt idx="1">
                  <c:v>5-9歳</c:v>
                </c:pt>
                <c:pt idx="2">
                  <c:v>10-14歳</c:v>
                </c:pt>
                <c:pt idx="3">
                  <c:v>15-19歳</c:v>
                </c:pt>
                <c:pt idx="4">
                  <c:v>20-24歳</c:v>
                </c:pt>
                <c:pt idx="5">
                  <c:v>25-29歳</c:v>
                </c:pt>
                <c:pt idx="6">
                  <c:v>30-34歳</c:v>
                </c:pt>
                <c:pt idx="7">
                  <c:v>35-39歳</c:v>
                </c:pt>
                <c:pt idx="8">
                  <c:v>40-44歳</c:v>
                </c:pt>
                <c:pt idx="9">
                  <c:v>45-49歳</c:v>
                </c:pt>
                <c:pt idx="10">
                  <c:v>50-54歳</c:v>
                </c:pt>
                <c:pt idx="11">
                  <c:v>55-59歳</c:v>
                </c:pt>
                <c:pt idx="12">
                  <c:v>60-64歳</c:v>
                </c:pt>
                <c:pt idx="13">
                  <c:v>65-69歳</c:v>
                </c:pt>
                <c:pt idx="14">
                  <c:v>70-74歳</c:v>
                </c:pt>
                <c:pt idx="15">
                  <c:v>75-79歳</c:v>
                </c:pt>
                <c:pt idx="16">
                  <c:v>80-84歳</c:v>
                </c:pt>
                <c:pt idx="17">
                  <c:v>85-89歳</c:v>
                </c:pt>
                <c:pt idx="18">
                  <c:v>90歳以上</c:v>
                </c:pt>
              </c:strCache>
            </c:strRef>
          </c:cat>
          <c:val>
            <c:numRef>
              <c:f>人口ピラミッド!$C$22:$C$40</c:f>
              <c:numCache>
                <c:formatCode>General</c:formatCode>
                <c:ptCount val="19"/>
                <c:pt idx="0">
                  <c:v>234</c:v>
                </c:pt>
                <c:pt idx="1">
                  <c:v>240</c:v>
                </c:pt>
                <c:pt idx="2">
                  <c:v>306</c:v>
                </c:pt>
                <c:pt idx="3">
                  <c:v>244</c:v>
                </c:pt>
                <c:pt idx="4">
                  <c:v>144</c:v>
                </c:pt>
                <c:pt idx="5">
                  <c:v>222</c:v>
                </c:pt>
                <c:pt idx="6">
                  <c:v>259</c:v>
                </c:pt>
                <c:pt idx="7">
                  <c:v>251</c:v>
                </c:pt>
                <c:pt idx="8">
                  <c:v>259</c:v>
                </c:pt>
                <c:pt idx="9">
                  <c:v>318</c:v>
                </c:pt>
                <c:pt idx="10">
                  <c:v>394</c:v>
                </c:pt>
                <c:pt idx="11">
                  <c:v>408</c:v>
                </c:pt>
                <c:pt idx="12">
                  <c:v>345</c:v>
                </c:pt>
                <c:pt idx="13">
                  <c:v>271</c:v>
                </c:pt>
                <c:pt idx="14">
                  <c:v>233</c:v>
                </c:pt>
                <c:pt idx="15">
                  <c:v>197</c:v>
                </c:pt>
                <c:pt idx="16">
                  <c:v>137</c:v>
                </c:pt>
                <c:pt idx="17">
                  <c:v>62</c:v>
                </c:pt>
                <c:pt idx="18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39-4AB9-8395-20EAB35A0A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49884832"/>
        <c:axId val="2049885664"/>
      </c:barChart>
      <c:barChart>
        <c:barDir val="bar"/>
        <c:grouping val="clustered"/>
        <c:varyColors val="0"/>
        <c:ser>
          <c:idx val="0"/>
          <c:order val="0"/>
          <c:tx>
            <c:strRef>
              <c:f>人口ピラミッド!$A$3</c:f>
              <c:strCache>
                <c:ptCount val="1"/>
                <c:pt idx="0">
                  <c:v>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'[2]5歳階級人口推移グラフ'!$A$4:$A$24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cat>
          <c:val>
            <c:numRef>
              <c:f>人口ピラミッド!$C$3:$C$21</c:f>
              <c:numCache>
                <c:formatCode>General</c:formatCode>
                <c:ptCount val="19"/>
                <c:pt idx="0">
                  <c:v>236</c:v>
                </c:pt>
                <c:pt idx="1">
                  <c:v>244</c:v>
                </c:pt>
                <c:pt idx="2">
                  <c:v>286</c:v>
                </c:pt>
                <c:pt idx="3">
                  <c:v>256</c:v>
                </c:pt>
                <c:pt idx="4">
                  <c:v>161</c:v>
                </c:pt>
                <c:pt idx="5">
                  <c:v>260</c:v>
                </c:pt>
                <c:pt idx="6">
                  <c:v>287</c:v>
                </c:pt>
                <c:pt idx="7">
                  <c:v>258</c:v>
                </c:pt>
                <c:pt idx="8">
                  <c:v>248</c:v>
                </c:pt>
                <c:pt idx="9">
                  <c:v>293</c:v>
                </c:pt>
                <c:pt idx="10">
                  <c:v>346</c:v>
                </c:pt>
                <c:pt idx="11">
                  <c:v>357</c:v>
                </c:pt>
                <c:pt idx="12">
                  <c:v>256</c:v>
                </c:pt>
                <c:pt idx="13">
                  <c:v>203</c:v>
                </c:pt>
                <c:pt idx="14">
                  <c:v>199</c:v>
                </c:pt>
                <c:pt idx="15">
                  <c:v>137</c:v>
                </c:pt>
                <c:pt idx="16">
                  <c:v>75</c:v>
                </c:pt>
                <c:pt idx="17">
                  <c:v>35</c:v>
                </c:pt>
                <c:pt idx="18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39-4AB9-8395-20EAB35A0A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8551344"/>
        <c:axId val="150636624"/>
      </c:barChart>
      <c:catAx>
        <c:axId val="2049884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49885664"/>
        <c:crosses val="autoZero"/>
        <c:auto val="1"/>
        <c:lblAlgn val="ctr"/>
        <c:lblOffset val="100"/>
        <c:noMultiLvlLbl val="0"/>
      </c:catAx>
      <c:valAx>
        <c:axId val="2049885664"/>
        <c:scaling>
          <c:orientation val="minMax"/>
          <c:max val="400"/>
          <c:min val="-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2049884832"/>
        <c:crosses val="autoZero"/>
        <c:crossBetween val="between"/>
        <c:majorUnit val="200"/>
      </c:valAx>
      <c:valAx>
        <c:axId val="150636624"/>
        <c:scaling>
          <c:orientation val="maxMin"/>
          <c:max val="400"/>
          <c:min val="-600"/>
        </c:scaling>
        <c:delete val="0"/>
        <c:axPos val="t"/>
        <c:numFmt formatCode="#,##0;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78551344"/>
        <c:crosses val="max"/>
        <c:crossBetween val="between"/>
      </c:valAx>
      <c:catAx>
        <c:axId val="178551344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506366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solidFill>
        <a:schemeClr val="bg1">
          <a:lumMod val="50000"/>
        </a:schemeClr>
      </a:solidFill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産業構造!$A$54</c:f>
              <c:strCache>
                <c:ptCount val="1"/>
                <c:pt idx="0">
                  <c:v>農業，林業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産業構造!$B$52:$C$53</c:f>
              <c:multiLvlStrCache>
                <c:ptCount val="2"/>
                <c:lvl>
                  <c:pt idx="0">
                    <c:v>2012</c:v>
                  </c:pt>
                  <c:pt idx="1">
                    <c:v>2016</c:v>
                  </c:pt>
                </c:lvl>
                <c:lvl>
                  <c:pt idx="0">
                    <c:v>H24</c:v>
                  </c:pt>
                  <c:pt idx="1">
                    <c:v>H28</c:v>
                  </c:pt>
                </c:lvl>
              </c:multiLvlStrCache>
            </c:multiLvlStrRef>
          </c:cat>
          <c:val>
            <c:numRef>
              <c:f>産業構造!$B$54:$C$54</c:f>
              <c:numCache>
                <c:formatCode>#,##0_);[Red]\(#,##0\)</c:formatCode>
                <c:ptCount val="2"/>
                <c:pt idx="0">
                  <c:v>3120</c:v>
                </c:pt>
                <c:pt idx="1">
                  <c:v>3011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97-499A-A0E5-F347240EA520}"/>
            </c:ext>
          </c:extLst>
        </c:ser>
        <c:ser>
          <c:idx val="1"/>
          <c:order val="1"/>
          <c:tx>
            <c:strRef>
              <c:f>産業構造!$A$55</c:f>
              <c:strCache>
                <c:ptCount val="1"/>
                <c:pt idx="0">
                  <c:v>建設業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産業構造!$B$52:$C$53</c:f>
              <c:multiLvlStrCache>
                <c:ptCount val="2"/>
                <c:lvl>
                  <c:pt idx="0">
                    <c:v>2012</c:v>
                  </c:pt>
                  <c:pt idx="1">
                    <c:v>2016</c:v>
                  </c:pt>
                </c:lvl>
                <c:lvl>
                  <c:pt idx="0">
                    <c:v>H24</c:v>
                  </c:pt>
                  <c:pt idx="1">
                    <c:v>H28</c:v>
                  </c:pt>
                </c:lvl>
              </c:multiLvlStrCache>
            </c:multiLvlStrRef>
          </c:cat>
          <c:val>
            <c:numRef>
              <c:f>産業構造!$B$55:$C$55</c:f>
              <c:numCache>
                <c:formatCode>#,##0_);[Red]\(#,##0\)</c:formatCode>
                <c:ptCount val="2"/>
                <c:pt idx="0">
                  <c:v>1973</c:v>
                </c:pt>
                <c:pt idx="1">
                  <c:v>2934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97-499A-A0E5-F347240EA520}"/>
            </c:ext>
          </c:extLst>
        </c:ser>
        <c:ser>
          <c:idx val="2"/>
          <c:order val="2"/>
          <c:tx>
            <c:strRef>
              <c:f>産業構造!$A$56</c:f>
              <c:strCache>
                <c:ptCount val="1"/>
                <c:pt idx="0">
                  <c:v>製造業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産業構造!$B$52:$C$53</c:f>
              <c:multiLvlStrCache>
                <c:ptCount val="2"/>
                <c:lvl>
                  <c:pt idx="0">
                    <c:v>2012</c:v>
                  </c:pt>
                  <c:pt idx="1">
                    <c:v>2016</c:v>
                  </c:pt>
                </c:lvl>
                <c:lvl>
                  <c:pt idx="0">
                    <c:v>H24</c:v>
                  </c:pt>
                  <c:pt idx="1">
                    <c:v>H28</c:v>
                  </c:pt>
                </c:lvl>
              </c:multiLvlStrCache>
            </c:multiLvlStrRef>
          </c:cat>
          <c:val>
            <c:numRef>
              <c:f>産業構造!$B$56:$C$56</c:f>
              <c:numCache>
                <c:formatCode>#,##0_);[Red]\(#,##0\)</c:formatCode>
                <c:ptCount val="2"/>
                <c:pt idx="0">
                  <c:v>15091</c:v>
                </c:pt>
                <c:pt idx="1">
                  <c:v>17689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97-499A-A0E5-F347240EA520}"/>
            </c:ext>
          </c:extLst>
        </c:ser>
        <c:ser>
          <c:idx val="3"/>
          <c:order val="3"/>
          <c:tx>
            <c:strRef>
              <c:f>産業構造!$A$57</c:f>
              <c:strCache>
                <c:ptCount val="1"/>
                <c:pt idx="0">
                  <c:v>卸売業，小売業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産業構造!$B$52:$C$53</c:f>
              <c:multiLvlStrCache>
                <c:ptCount val="2"/>
                <c:lvl>
                  <c:pt idx="0">
                    <c:v>2012</c:v>
                  </c:pt>
                  <c:pt idx="1">
                    <c:v>2016</c:v>
                  </c:pt>
                </c:lvl>
                <c:lvl>
                  <c:pt idx="0">
                    <c:v>H24</c:v>
                  </c:pt>
                  <c:pt idx="1">
                    <c:v>H28</c:v>
                  </c:pt>
                </c:lvl>
              </c:multiLvlStrCache>
            </c:multiLvlStrRef>
          </c:cat>
          <c:val>
            <c:numRef>
              <c:f>産業構造!$B$57:$C$57</c:f>
              <c:numCache>
                <c:formatCode>#,##0_);[Red]\(#,##0\)</c:formatCode>
                <c:ptCount val="2"/>
                <c:pt idx="0">
                  <c:v>2618</c:v>
                </c:pt>
                <c:pt idx="1">
                  <c:v>2442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97-499A-A0E5-F347240EA520}"/>
            </c:ext>
          </c:extLst>
        </c:ser>
        <c:ser>
          <c:idx val="4"/>
          <c:order val="4"/>
          <c:tx>
            <c:strRef>
              <c:f>産業構造!$A$58</c:f>
              <c:strCache>
                <c:ptCount val="1"/>
                <c:pt idx="0">
                  <c:v>宿泊業，飲食サービス業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産業構造!$B$52:$C$53</c:f>
              <c:multiLvlStrCache>
                <c:ptCount val="2"/>
                <c:lvl>
                  <c:pt idx="0">
                    <c:v>2012</c:v>
                  </c:pt>
                  <c:pt idx="1">
                    <c:v>2016</c:v>
                  </c:pt>
                </c:lvl>
                <c:lvl>
                  <c:pt idx="0">
                    <c:v>H24</c:v>
                  </c:pt>
                  <c:pt idx="1">
                    <c:v>H28</c:v>
                  </c:pt>
                </c:lvl>
              </c:multiLvlStrCache>
            </c:multiLvlStrRef>
          </c:cat>
          <c:val>
            <c:numRef>
              <c:f>産業構造!$B$58:$C$58</c:f>
              <c:numCache>
                <c:formatCode>#,##0_);[Red]\(#,##0\)</c:formatCode>
                <c:ptCount val="2"/>
                <c:pt idx="0">
                  <c:v>324</c:v>
                </c:pt>
                <c:pt idx="1">
                  <c:v>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D97-499A-A0E5-F347240EA520}"/>
            </c:ext>
          </c:extLst>
        </c:ser>
        <c:ser>
          <c:idx val="5"/>
          <c:order val="5"/>
          <c:tx>
            <c:strRef>
              <c:f>産業構造!$A$59</c:f>
              <c:strCache>
                <c:ptCount val="1"/>
                <c:pt idx="0">
                  <c:v>生活関連サービス業，娯楽業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産業構造!$B$52:$C$53</c:f>
              <c:multiLvlStrCache>
                <c:ptCount val="2"/>
                <c:lvl>
                  <c:pt idx="0">
                    <c:v>2012</c:v>
                  </c:pt>
                  <c:pt idx="1">
                    <c:v>2016</c:v>
                  </c:pt>
                </c:lvl>
                <c:lvl>
                  <c:pt idx="0">
                    <c:v>H24</c:v>
                  </c:pt>
                  <c:pt idx="1">
                    <c:v>H28</c:v>
                  </c:pt>
                </c:lvl>
              </c:multiLvlStrCache>
            </c:multiLvlStrRef>
          </c:cat>
          <c:val>
            <c:numRef>
              <c:f>産業構造!$B$59:$C$59</c:f>
              <c:numCache>
                <c:formatCode>#,##0_);[Red]\(#,##0\)</c:formatCode>
                <c:ptCount val="2"/>
                <c:pt idx="0">
                  <c:v>208</c:v>
                </c:pt>
                <c:pt idx="1">
                  <c:v>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D97-499A-A0E5-F347240EA520}"/>
            </c:ext>
          </c:extLst>
        </c:ser>
        <c:ser>
          <c:idx val="6"/>
          <c:order val="6"/>
          <c:tx>
            <c:strRef>
              <c:f>産業構造!$A$60</c:f>
              <c:strCache>
                <c:ptCount val="1"/>
                <c:pt idx="0">
                  <c:v>医療，福祉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産業構造!$B$52:$C$53</c:f>
              <c:multiLvlStrCache>
                <c:ptCount val="2"/>
                <c:lvl>
                  <c:pt idx="0">
                    <c:v>2012</c:v>
                  </c:pt>
                  <c:pt idx="1">
                    <c:v>2016</c:v>
                  </c:pt>
                </c:lvl>
                <c:lvl>
                  <c:pt idx="0">
                    <c:v>H24</c:v>
                  </c:pt>
                  <c:pt idx="1">
                    <c:v>H28</c:v>
                  </c:pt>
                </c:lvl>
              </c:multiLvlStrCache>
            </c:multiLvlStrRef>
          </c:cat>
          <c:val>
            <c:numRef>
              <c:f>産業構造!$B$60:$C$60</c:f>
              <c:numCache>
                <c:formatCode>#,##0_);[Red]\(#,##0\)</c:formatCode>
                <c:ptCount val="2"/>
                <c:pt idx="0">
                  <c:v>997</c:v>
                </c:pt>
                <c:pt idx="1">
                  <c:v>836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D97-499A-A0E5-F347240EA520}"/>
            </c:ext>
          </c:extLst>
        </c:ser>
        <c:ser>
          <c:idx val="7"/>
          <c:order val="7"/>
          <c:tx>
            <c:strRef>
              <c:f>産業構造!$A$61</c:f>
              <c:strCache>
                <c:ptCount val="1"/>
                <c:pt idx="0">
                  <c:v>サービス業（その他）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産業構造!$B$52:$C$53</c:f>
              <c:multiLvlStrCache>
                <c:ptCount val="2"/>
                <c:lvl>
                  <c:pt idx="0">
                    <c:v>2012</c:v>
                  </c:pt>
                  <c:pt idx="1">
                    <c:v>2016</c:v>
                  </c:pt>
                </c:lvl>
                <c:lvl>
                  <c:pt idx="0">
                    <c:v>H24</c:v>
                  </c:pt>
                  <c:pt idx="1">
                    <c:v>H28</c:v>
                  </c:pt>
                </c:lvl>
              </c:multiLvlStrCache>
            </c:multiLvlStrRef>
          </c:cat>
          <c:val>
            <c:numRef>
              <c:f>産業構造!$B$61:$C$61</c:f>
              <c:numCache>
                <c:formatCode>#,##0_);[Red]\(#,##0\)</c:formatCode>
                <c:ptCount val="2"/>
                <c:pt idx="0">
                  <c:v>269</c:v>
                </c:pt>
                <c:pt idx="1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D97-499A-A0E5-F347240EA520}"/>
            </c:ext>
          </c:extLst>
        </c:ser>
        <c:ser>
          <c:idx val="8"/>
          <c:order val="8"/>
          <c:tx>
            <c:strRef>
              <c:f>産業構造!$A$62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産業構造!$B$52:$C$53</c:f>
              <c:multiLvlStrCache>
                <c:ptCount val="2"/>
                <c:lvl>
                  <c:pt idx="0">
                    <c:v>2012</c:v>
                  </c:pt>
                  <c:pt idx="1">
                    <c:v>2016</c:v>
                  </c:pt>
                </c:lvl>
                <c:lvl>
                  <c:pt idx="0">
                    <c:v>H24</c:v>
                  </c:pt>
                  <c:pt idx="1">
                    <c:v>H28</c:v>
                  </c:pt>
                </c:lvl>
              </c:multiLvlStrCache>
            </c:multiLvlStrRef>
          </c:cat>
          <c:val>
            <c:numRef>
              <c:f>産業構造!$B$62:$C$62</c:f>
              <c:numCache>
                <c:formatCode>#,##0_);[Red]\(#,##0\)</c:formatCode>
                <c:ptCount val="2"/>
                <c:pt idx="0">
                  <c:v>311</c:v>
                </c:pt>
                <c:pt idx="1">
                  <c:v>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D97-499A-A0E5-F347240EA520}"/>
            </c:ext>
          </c:extLst>
        </c:ser>
        <c:ser>
          <c:idx val="9"/>
          <c:order val="9"/>
          <c:tx>
            <c:strRef>
              <c:f>産業構造!$A$63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産業構造!$B$52:$C$53</c:f>
              <c:multiLvlStrCache>
                <c:ptCount val="2"/>
                <c:lvl>
                  <c:pt idx="0">
                    <c:v>2012</c:v>
                  </c:pt>
                  <c:pt idx="1">
                    <c:v>2016</c:v>
                  </c:pt>
                </c:lvl>
                <c:lvl>
                  <c:pt idx="0">
                    <c:v>H24</c:v>
                  </c:pt>
                  <c:pt idx="1">
                    <c:v>H28</c:v>
                  </c:pt>
                </c:lvl>
              </c:multiLvlStrCache>
            </c:multiLvlStrRef>
          </c:cat>
          <c:val>
            <c:numRef>
              <c:f>産業構造!$B$63:$C$63</c:f>
              <c:numCache>
                <c:formatCode>#,##0_);[Red]\(#,##0\)</c:formatCode>
                <c:ptCount val="2"/>
                <c:pt idx="0">
                  <c:v>24911</c:v>
                </c:pt>
                <c:pt idx="1">
                  <c:v>28159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D97-499A-A0E5-F347240EA5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9452447"/>
        <c:axId val="909441631"/>
      </c:barChart>
      <c:catAx>
        <c:axId val="909452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909441631"/>
        <c:crosses val="autoZero"/>
        <c:auto val="1"/>
        <c:lblAlgn val="ctr"/>
        <c:lblOffset val="100"/>
        <c:noMultiLvlLbl val="0"/>
      </c:catAx>
      <c:valAx>
        <c:axId val="909441631"/>
        <c:scaling>
          <c:orientation val="minMax"/>
          <c:max val="3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9094524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産業構造!$A$80</c:f>
              <c:strCache>
                <c:ptCount val="1"/>
                <c:pt idx="0">
                  <c:v>農業，林業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産業構造!$B$78:$C$79</c:f>
              <c:multiLvlStrCache>
                <c:ptCount val="2"/>
                <c:lvl>
                  <c:pt idx="0">
                    <c:v>2012</c:v>
                  </c:pt>
                  <c:pt idx="1">
                    <c:v>2016</c:v>
                  </c:pt>
                </c:lvl>
                <c:lvl>
                  <c:pt idx="0">
                    <c:v>H24</c:v>
                  </c:pt>
                  <c:pt idx="1">
                    <c:v>H28</c:v>
                  </c:pt>
                </c:lvl>
              </c:multiLvlStrCache>
            </c:multiLvlStrRef>
          </c:cat>
          <c:val>
            <c:numRef>
              <c:f>産業構造!$B$80:$C$80</c:f>
              <c:numCache>
                <c:formatCode>#,##0_);[Red]\(#,##0\)</c:formatCode>
                <c:ptCount val="2"/>
                <c:pt idx="0">
                  <c:v>507</c:v>
                </c:pt>
                <c:pt idx="1">
                  <c:v>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4B-474B-8586-42655A8C17A1}"/>
            </c:ext>
          </c:extLst>
        </c:ser>
        <c:ser>
          <c:idx val="1"/>
          <c:order val="1"/>
          <c:tx>
            <c:strRef>
              <c:f>産業構造!$A$81</c:f>
              <c:strCache>
                <c:ptCount val="1"/>
                <c:pt idx="0">
                  <c:v>建設業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産業構造!$B$78:$C$79</c:f>
              <c:multiLvlStrCache>
                <c:ptCount val="2"/>
                <c:lvl>
                  <c:pt idx="0">
                    <c:v>2012</c:v>
                  </c:pt>
                  <c:pt idx="1">
                    <c:v>2016</c:v>
                  </c:pt>
                </c:lvl>
                <c:lvl>
                  <c:pt idx="0">
                    <c:v>H24</c:v>
                  </c:pt>
                  <c:pt idx="1">
                    <c:v>H28</c:v>
                  </c:pt>
                </c:lvl>
              </c:multiLvlStrCache>
            </c:multiLvlStrRef>
          </c:cat>
          <c:val>
            <c:numRef>
              <c:f>産業構造!$B$81:$C$81</c:f>
              <c:numCache>
                <c:formatCode>#,##0_);[Red]\(#,##0\)</c:formatCode>
                <c:ptCount val="2"/>
                <c:pt idx="0">
                  <c:v>668</c:v>
                </c:pt>
                <c:pt idx="1">
                  <c:v>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4B-474B-8586-42655A8C17A1}"/>
            </c:ext>
          </c:extLst>
        </c:ser>
        <c:ser>
          <c:idx val="2"/>
          <c:order val="2"/>
          <c:tx>
            <c:strRef>
              <c:f>産業構造!$A$82</c:f>
              <c:strCache>
                <c:ptCount val="1"/>
                <c:pt idx="0">
                  <c:v>製造業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産業構造!$B$78:$C$79</c:f>
              <c:multiLvlStrCache>
                <c:ptCount val="2"/>
                <c:lvl>
                  <c:pt idx="0">
                    <c:v>2012</c:v>
                  </c:pt>
                  <c:pt idx="1">
                    <c:v>2016</c:v>
                  </c:pt>
                </c:lvl>
                <c:lvl>
                  <c:pt idx="0">
                    <c:v>H24</c:v>
                  </c:pt>
                  <c:pt idx="1">
                    <c:v>H28</c:v>
                  </c:pt>
                </c:lvl>
              </c:multiLvlStrCache>
            </c:multiLvlStrRef>
          </c:cat>
          <c:val>
            <c:numRef>
              <c:f>産業構造!$B$82:$C$82</c:f>
              <c:numCache>
                <c:formatCode>#,##0_);[Red]\(#,##0\)</c:formatCode>
                <c:ptCount val="2"/>
                <c:pt idx="0">
                  <c:v>2077</c:v>
                </c:pt>
                <c:pt idx="1">
                  <c:v>2933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4B-474B-8586-42655A8C17A1}"/>
            </c:ext>
          </c:extLst>
        </c:ser>
        <c:ser>
          <c:idx val="3"/>
          <c:order val="3"/>
          <c:tx>
            <c:strRef>
              <c:f>産業構造!$A$83</c:f>
              <c:strCache>
                <c:ptCount val="1"/>
                <c:pt idx="0">
                  <c:v>卸売業，小売業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産業構造!$B$78:$C$79</c:f>
              <c:multiLvlStrCache>
                <c:ptCount val="2"/>
                <c:lvl>
                  <c:pt idx="0">
                    <c:v>2012</c:v>
                  </c:pt>
                  <c:pt idx="1">
                    <c:v>2016</c:v>
                  </c:pt>
                </c:lvl>
                <c:lvl>
                  <c:pt idx="0">
                    <c:v>H24</c:v>
                  </c:pt>
                  <c:pt idx="1">
                    <c:v>H28</c:v>
                  </c:pt>
                </c:lvl>
              </c:multiLvlStrCache>
            </c:multiLvlStrRef>
          </c:cat>
          <c:val>
            <c:numRef>
              <c:f>産業構造!$B$83:$C$83</c:f>
              <c:numCache>
                <c:formatCode>#,##0_);[Red]\(#,##0\)</c:formatCode>
                <c:ptCount val="2"/>
                <c:pt idx="0">
                  <c:v>419</c:v>
                </c:pt>
                <c:pt idx="1">
                  <c:v>551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4B-474B-8586-42655A8C17A1}"/>
            </c:ext>
          </c:extLst>
        </c:ser>
        <c:ser>
          <c:idx val="4"/>
          <c:order val="4"/>
          <c:tx>
            <c:strRef>
              <c:f>産業構造!$A$84</c:f>
              <c:strCache>
                <c:ptCount val="1"/>
                <c:pt idx="0">
                  <c:v>宿泊業，飲食サービス業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産業構造!$B$78:$C$79</c:f>
              <c:multiLvlStrCache>
                <c:ptCount val="2"/>
                <c:lvl>
                  <c:pt idx="0">
                    <c:v>2012</c:v>
                  </c:pt>
                  <c:pt idx="1">
                    <c:v>2016</c:v>
                  </c:pt>
                </c:lvl>
                <c:lvl>
                  <c:pt idx="0">
                    <c:v>H24</c:v>
                  </c:pt>
                  <c:pt idx="1">
                    <c:v>H28</c:v>
                  </c:pt>
                </c:lvl>
              </c:multiLvlStrCache>
            </c:multiLvlStrRef>
          </c:cat>
          <c:val>
            <c:numRef>
              <c:f>産業構造!$B$84:$C$84</c:f>
              <c:numCache>
                <c:formatCode>#,##0_);[Red]\(#,##0\)</c:formatCode>
                <c:ptCount val="2"/>
                <c:pt idx="0">
                  <c:v>145</c:v>
                </c:pt>
                <c:pt idx="1">
                  <c:v>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4B-474B-8586-42655A8C17A1}"/>
            </c:ext>
          </c:extLst>
        </c:ser>
        <c:ser>
          <c:idx val="5"/>
          <c:order val="5"/>
          <c:tx>
            <c:strRef>
              <c:f>産業構造!$A$85</c:f>
              <c:strCache>
                <c:ptCount val="1"/>
                <c:pt idx="0">
                  <c:v>生活関連サービス業，娯楽業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産業構造!$B$78:$C$79</c:f>
              <c:multiLvlStrCache>
                <c:ptCount val="2"/>
                <c:lvl>
                  <c:pt idx="0">
                    <c:v>2012</c:v>
                  </c:pt>
                  <c:pt idx="1">
                    <c:v>2016</c:v>
                  </c:pt>
                </c:lvl>
                <c:lvl>
                  <c:pt idx="0">
                    <c:v>H24</c:v>
                  </c:pt>
                  <c:pt idx="1">
                    <c:v>H28</c:v>
                  </c:pt>
                </c:lvl>
              </c:multiLvlStrCache>
            </c:multiLvlStrRef>
          </c:cat>
          <c:val>
            <c:numRef>
              <c:f>産業構造!$B$85:$C$85</c:f>
              <c:numCache>
                <c:formatCode>#,##0_);[Red]\(#,##0\)</c:formatCode>
                <c:ptCount val="2"/>
                <c:pt idx="0">
                  <c:v>48</c:v>
                </c:pt>
                <c:pt idx="1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B4B-474B-8586-42655A8C17A1}"/>
            </c:ext>
          </c:extLst>
        </c:ser>
        <c:ser>
          <c:idx val="6"/>
          <c:order val="6"/>
          <c:tx>
            <c:strRef>
              <c:f>産業構造!$A$86</c:f>
              <c:strCache>
                <c:ptCount val="1"/>
                <c:pt idx="0">
                  <c:v>医療，福祉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産業構造!$B$78:$C$79</c:f>
              <c:multiLvlStrCache>
                <c:ptCount val="2"/>
                <c:lvl>
                  <c:pt idx="0">
                    <c:v>2012</c:v>
                  </c:pt>
                  <c:pt idx="1">
                    <c:v>2016</c:v>
                  </c:pt>
                </c:lvl>
                <c:lvl>
                  <c:pt idx="0">
                    <c:v>H24</c:v>
                  </c:pt>
                  <c:pt idx="1">
                    <c:v>H28</c:v>
                  </c:pt>
                </c:lvl>
              </c:multiLvlStrCache>
            </c:multiLvlStrRef>
          </c:cat>
          <c:val>
            <c:numRef>
              <c:f>産業構造!$B$86:$C$86</c:f>
              <c:numCache>
                <c:formatCode>#,##0_);[Red]\(#,##0\)</c:formatCode>
                <c:ptCount val="2"/>
                <c:pt idx="0">
                  <c:v>649</c:v>
                </c:pt>
                <c:pt idx="1">
                  <c:v>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B4B-474B-8586-42655A8C17A1}"/>
            </c:ext>
          </c:extLst>
        </c:ser>
        <c:ser>
          <c:idx val="7"/>
          <c:order val="7"/>
          <c:tx>
            <c:strRef>
              <c:f>産業構造!$A$87</c:f>
              <c:strCache>
                <c:ptCount val="1"/>
                <c:pt idx="0">
                  <c:v>サービス業（その他）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産業構造!$B$78:$C$79</c:f>
              <c:multiLvlStrCache>
                <c:ptCount val="2"/>
                <c:lvl>
                  <c:pt idx="0">
                    <c:v>2012</c:v>
                  </c:pt>
                  <c:pt idx="1">
                    <c:v>2016</c:v>
                  </c:pt>
                </c:lvl>
                <c:lvl>
                  <c:pt idx="0">
                    <c:v>H24</c:v>
                  </c:pt>
                  <c:pt idx="1">
                    <c:v>H28</c:v>
                  </c:pt>
                </c:lvl>
              </c:multiLvlStrCache>
            </c:multiLvlStrRef>
          </c:cat>
          <c:val>
            <c:numRef>
              <c:f>産業構造!$B$87:$C$87</c:f>
              <c:numCache>
                <c:formatCode>#,##0_);[Red]\(#,##0\)</c:formatCode>
                <c:ptCount val="2"/>
                <c:pt idx="0">
                  <c:v>124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B4B-474B-8586-42655A8C17A1}"/>
            </c:ext>
          </c:extLst>
        </c:ser>
        <c:ser>
          <c:idx val="8"/>
          <c:order val="8"/>
          <c:tx>
            <c:strRef>
              <c:f>産業構造!$A$88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産業構造!$B$78:$C$79</c:f>
              <c:multiLvlStrCache>
                <c:ptCount val="2"/>
                <c:lvl>
                  <c:pt idx="0">
                    <c:v>2012</c:v>
                  </c:pt>
                  <c:pt idx="1">
                    <c:v>2016</c:v>
                  </c:pt>
                </c:lvl>
                <c:lvl>
                  <c:pt idx="0">
                    <c:v>H24</c:v>
                  </c:pt>
                  <c:pt idx="1">
                    <c:v>H28</c:v>
                  </c:pt>
                </c:lvl>
              </c:multiLvlStrCache>
            </c:multiLvlStrRef>
          </c:cat>
          <c:val>
            <c:numRef>
              <c:f>産業構造!$B$88:$C$88</c:f>
              <c:numCache>
                <c:formatCode>#,##0_);[Red]\(#,##0\)</c:formatCode>
                <c:ptCount val="2"/>
                <c:pt idx="0">
                  <c:v>134</c:v>
                </c:pt>
                <c:pt idx="1">
                  <c:v>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B4B-474B-8586-42655A8C17A1}"/>
            </c:ext>
          </c:extLst>
        </c:ser>
        <c:ser>
          <c:idx val="9"/>
          <c:order val="9"/>
          <c:tx>
            <c:strRef>
              <c:f>産業構造!$A$89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産業構造!$B$78:$C$79</c:f>
              <c:multiLvlStrCache>
                <c:ptCount val="2"/>
                <c:lvl>
                  <c:pt idx="0">
                    <c:v>2012</c:v>
                  </c:pt>
                  <c:pt idx="1">
                    <c:v>2016</c:v>
                  </c:pt>
                </c:lvl>
                <c:lvl>
                  <c:pt idx="0">
                    <c:v>H24</c:v>
                  </c:pt>
                  <c:pt idx="1">
                    <c:v>H28</c:v>
                  </c:pt>
                </c:lvl>
              </c:multiLvlStrCache>
            </c:multiLvlStrRef>
          </c:cat>
          <c:val>
            <c:numRef>
              <c:f>産業構造!$B$89:$C$89</c:f>
              <c:numCache>
                <c:formatCode>#,##0_);[Red]\(#,##0\)</c:formatCode>
                <c:ptCount val="2"/>
                <c:pt idx="0">
                  <c:v>4771</c:v>
                </c:pt>
                <c:pt idx="1">
                  <c:v>6052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B4B-474B-8586-42655A8C17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2782191"/>
        <c:axId val="912786767"/>
      </c:barChart>
      <c:catAx>
        <c:axId val="912782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912786767"/>
        <c:crosses val="autoZero"/>
        <c:auto val="1"/>
        <c:lblAlgn val="ctr"/>
        <c:lblOffset val="100"/>
        <c:noMultiLvlLbl val="0"/>
      </c:catAx>
      <c:valAx>
        <c:axId val="912786767"/>
        <c:scaling>
          <c:orientation val="minMax"/>
          <c:max val="7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9127821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産業構造!$A$105</c:f>
              <c:strCache>
                <c:ptCount val="1"/>
                <c:pt idx="0">
                  <c:v>農業，林業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産業構造!$B$103:$E$104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産業構造!$B$105:$E$105</c:f>
              <c:numCache>
                <c:formatCode>#,##0_);[Red]\(#,##0\)</c:formatCode>
                <c:ptCount val="4"/>
                <c:pt idx="0">
                  <c:v>18</c:v>
                </c:pt>
                <c:pt idx="1">
                  <c:v>18</c:v>
                </c:pt>
                <c:pt idx="2">
                  <c:v>16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07-445F-A3D5-A16A7FCBCF11}"/>
            </c:ext>
          </c:extLst>
        </c:ser>
        <c:ser>
          <c:idx val="1"/>
          <c:order val="1"/>
          <c:tx>
            <c:strRef>
              <c:f>産業構造!$A$106</c:f>
              <c:strCache>
                <c:ptCount val="1"/>
                <c:pt idx="0">
                  <c:v>建設業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産業構造!$B$103:$E$104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産業構造!$B$106:$E$106</c:f>
              <c:numCache>
                <c:formatCode>#,##0_);[Red]\(#,##0\)</c:formatCode>
                <c:ptCount val="4"/>
                <c:pt idx="0">
                  <c:v>33</c:v>
                </c:pt>
                <c:pt idx="1">
                  <c:v>33</c:v>
                </c:pt>
                <c:pt idx="2">
                  <c:v>31</c:v>
                </c:pt>
                <c:pt idx="3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07-445F-A3D5-A16A7FCBCF11}"/>
            </c:ext>
          </c:extLst>
        </c:ser>
        <c:ser>
          <c:idx val="2"/>
          <c:order val="2"/>
          <c:tx>
            <c:strRef>
              <c:f>産業構造!$A$107</c:f>
              <c:strCache>
                <c:ptCount val="1"/>
                <c:pt idx="0">
                  <c:v>製造業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産業構造!$B$103:$E$104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産業構造!$B$107:$E$107</c:f>
              <c:numCache>
                <c:formatCode>#,##0_);[Red]\(#,##0\)</c:formatCode>
                <c:ptCount val="4"/>
                <c:pt idx="0">
                  <c:v>28</c:v>
                </c:pt>
                <c:pt idx="1">
                  <c:v>29</c:v>
                </c:pt>
                <c:pt idx="2">
                  <c:v>29</c:v>
                </c:pt>
                <c:pt idx="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07-445F-A3D5-A16A7FCBCF11}"/>
            </c:ext>
          </c:extLst>
        </c:ser>
        <c:ser>
          <c:idx val="3"/>
          <c:order val="3"/>
          <c:tx>
            <c:strRef>
              <c:f>産業構造!$A$108</c:f>
              <c:strCache>
                <c:ptCount val="1"/>
                <c:pt idx="0">
                  <c:v>卸売業，小売業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産業構造!$B$103:$E$104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産業構造!$B$108:$E$108</c:f>
              <c:numCache>
                <c:formatCode>#,##0_);[Red]\(#,##0\)</c:formatCode>
                <c:ptCount val="4"/>
                <c:pt idx="0">
                  <c:v>84</c:v>
                </c:pt>
                <c:pt idx="1">
                  <c:v>74</c:v>
                </c:pt>
                <c:pt idx="2">
                  <c:v>67</c:v>
                </c:pt>
                <c:pt idx="3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07-445F-A3D5-A16A7FCBCF11}"/>
            </c:ext>
          </c:extLst>
        </c:ser>
        <c:ser>
          <c:idx val="4"/>
          <c:order val="4"/>
          <c:tx>
            <c:strRef>
              <c:f>産業構造!$A$109</c:f>
              <c:strCache>
                <c:ptCount val="1"/>
                <c:pt idx="0">
                  <c:v>宿泊業，飲食サービス業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産業構造!$B$103:$E$104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産業構造!$B$109:$E$109</c:f>
              <c:numCache>
                <c:formatCode>#,##0_);[Red]\(#,##0\)</c:formatCode>
                <c:ptCount val="4"/>
                <c:pt idx="0">
                  <c:v>19</c:v>
                </c:pt>
                <c:pt idx="1">
                  <c:v>20</c:v>
                </c:pt>
                <c:pt idx="2">
                  <c:v>19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07-445F-A3D5-A16A7FCBCF11}"/>
            </c:ext>
          </c:extLst>
        </c:ser>
        <c:ser>
          <c:idx val="5"/>
          <c:order val="5"/>
          <c:tx>
            <c:strRef>
              <c:f>産業構造!$A$110</c:f>
              <c:strCache>
                <c:ptCount val="1"/>
                <c:pt idx="0">
                  <c:v>生活関連サービス業，娯楽業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産業構造!$B$103:$E$104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産業構造!$B$110:$E$110</c:f>
              <c:numCache>
                <c:formatCode>#,##0_);[Red]\(#,##0\)</c:formatCode>
                <c:ptCount val="4"/>
                <c:pt idx="0">
                  <c:v>30</c:v>
                </c:pt>
                <c:pt idx="1">
                  <c:v>27</c:v>
                </c:pt>
                <c:pt idx="2">
                  <c:v>25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D07-445F-A3D5-A16A7FCBCF11}"/>
            </c:ext>
          </c:extLst>
        </c:ser>
        <c:ser>
          <c:idx val="6"/>
          <c:order val="6"/>
          <c:tx>
            <c:strRef>
              <c:f>産業構造!$A$111</c:f>
              <c:strCache>
                <c:ptCount val="1"/>
                <c:pt idx="0">
                  <c:v>医療，福祉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産業構造!$B$103:$E$104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産業構造!$B$111:$E$111</c:f>
              <c:numCache>
                <c:formatCode>#,##0_);[Red]\(#,##0\)</c:formatCode>
                <c:ptCount val="4"/>
                <c:pt idx="0">
                  <c:v>9</c:v>
                </c:pt>
                <c:pt idx="1">
                  <c:v>11</c:v>
                </c:pt>
                <c:pt idx="2">
                  <c:v>14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D07-445F-A3D5-A16A7FCBCF11}"/>
            </c:ext>
          </c:extLst>
        </c:ser>
        <c:ser>
          <c:idx val="7"/>
          <c:order val="7"/>
          <c:tx>
            <c:strRef>
              <c:f>産業構造!$A$112</c:f>
              <c:strCache>
                <c:ptCount val="1"/>
                <c:pt idx="0">
                  <c:v>サービス業（その他）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産業構造!$B$103:$E$104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産業構造!$B$112:$E$112</c:f>
              <c:numCache>
                <c:formatCode>#,##0_);[Red]\(#,##0\)</c:formatCode>
                <c:ptCount val="4"/>
                <c:pt idx="0">
                  <c:v>20</c:v>
                </c:pt>
                <c:pt idx="1">
                  <c:v>21</c:v>
                </c:pt>
                <c:pt idx="2">
                  <c:v>17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D07-445F-A3D5-A16A7FCBCF11}"/>
            </c:ext>
          </c:extLst>
        </c:ser>
        <c:ser>
          <c:idx val="8"/>
          <c:order val="8"/>
          <c:tx>
            <c:strRef>
              <c:f>産業構造!$A$113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産業構造!$B$103:$E$104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産業構造!$B$113:$E$113</c:f>
              <c:numCache>
                <c:formatCode>#,##0_);[Red]\(#,##0\)</c:formatCode>
                <c:ptCount val="4"/>
                <c:pt idx="0">
                  <c:v>22</c:v>
                </c:pt>
                <c:pt idx="1">
                  <c:v>19</c:v>
                </c:pt>
                <c:pt idx="2">
                  <c:v>18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D07-445F-A3D5-A16A7FCBCF11}"/>
            </c:ext>
          </c:extLst>
        </c:ser>
        <c:ser>
          <c:idx val="9"/>
          <c:order val="9"/>
          <c:tx>
            <c:strRef>
              <c:f>産業構造!$A$114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産業構造!$B$103:$E$104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産業構造!$B$114:$E$114</c:f>
              <c:numCache>
                <c:formatCode>#,##0_);[Red]\(#,##0\)</c:formatCode>
                <c:ptCount val="4"/>
                <c:pt idx="0">
                  <c:v>263</c:v>
                </c:pt>
                <c:pt idx="1">
                  <c:v>252</c:v>
                </c:pt>
                <c:pt idx="2">
                  <c:v>236</c:v>
                </c:pt>
                <c:pt idx="3">
                  <c:v>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D07-445F-A3D5-A16A7FCBCF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9451615"/>
        <c:axId val="909450783"/>
      </c:barChart>
      <c:catAx>
        <c:axId val="909451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909450783"/>
        <c:crosses val="autoZero"/>
        <c:auto val="1"/>
        <c:lblAlgn val="ctr"/>
        <c:lblOffset val="100"/>
        <c:noMultiLvlLbl val="0"/>
      </c:catAx>
      <c:valAx>
        <c:axId val="909450783"/>
        <c:scaling>
          <c:orientation val="minMax"/>
          <c:max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909451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ja-JP"/>
    </a:p>
  </c:txPr>
  <c:externalData r:id="rId3">
    <c:autoUpdate val="0"/>
  </c:externalData>
  <c:userShapes r:id="rId4"/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産業構造!$A$130</c:f>
              <c:strCache>
                <c:ptCount val="1"/>
                <c:pt idx="0">
                  <c:v>農業，林業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産業構造!$B$128:$E$129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産業構造!$B$130:$E$130</c:f>
              <c:numCache>
                <c:formatCode>#,##0_);[Red]\(#,##0\)</c:formatCode>
                <c:ptCount val="4"/>
                <c:pt idx="0">
                  <c:v>270</c:v>
                </c:pt>
                <c:pt idx="1">
                  <c:v>225</c:v>
                </c:pt>
                <c:pt idx="2">
                  <c:v>183</c:v>
                </c:pt>
                <c:pt idx="3">
                  <c:v>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DD-4C65-94E4-8F5F893337A6}"/>
            </c:ext>
          </c:extLst>
        </c:ser>
        <c:ser>
          <c:idx val="1"/>
          <c:order val="1"/>
          <c:tx>
            <c:strRef>
              <c:f>産業構造!$A$131</c:f>
              <c:strCache>
                <c:ptCount val="1"/>
                <c:pt idx="0">
                  <c:v>建設業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産業構造!$B$128:$E$129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産業構造!$B$131:$E$131</c:f>
              <c:numCache>
                <c:formatCode>#,##0_);[Red]\(#,##0\)</c:formatCode>
                <c:ptCount val="4"/>
                <c:pt idx="0">
                  <c:v>229</c:v>
                </c:pt>
                <c:pt idx="1">
                  <c:v>246</c:v>
                </c:pt>
                <c:pt idx="2">
                  <c:v>252</c:v>
                </c:pt>
                <c:pt idx="3">
                  <c:v>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DD-4C65-94E4-8F5F893337A6}"/>
            </c:ext>
          </c:extLst>
        </c:ser>
        <c:ser>
          <c:idx val="2"/>
          <c:order val="2"/>
          <c:tx>
            <c:strRef>
              <c:f>産業構造!$A$132</c:f>
              <c:strCache>
                <c:ptCount val="1"/>
                <c:pt idx="0">
                  <c:v>製造業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産業構造!$B$128:$E$129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産業構造!$B$132:$E$132</c:f>
              <c:numCache>
                <c:formatCode>#,##0_);[Red]\(#,##0\)</c:formatCode>
                <c:ptCount val="4"/>
                <c:pt idx="0">
                  <c:v>693</c:v>
                </c:pt>
                <c:pt idx="1">
                  <c:v>739</c:v>
                </c:pt>
                <c:pt idx="2">
                  <c:v>729</c:v>
                </c:pt>
                <c:pt idx="3">
                  <c:v>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DD-4C65-94E4-8F5F893337A6}"/>
            </c:ext>
          </c:extLst>
        </c:ser>
        <c:ser>
          <c:idx val="3"/>
          <c:order val="3"/>
          <c:tx>
            <c:strRef>
              <c:f>産業構造!$A$133</c:f>
              <c:strCache>
                <c:ptCount val="1"/>
                <c:pt idx="0">
                  <c:v>卸売業，小売業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産業構造!$B$128:$E$129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産業構造!$B$133:$E$133</c:f>
              <c:numCache>
                <c:formatCode>#,##0_);[Red]\(#,##0\)</c:formatCode>
                <c:ptCount val="4"/>
                <c:pt idx="0">
                  <c:v>299</c:v>
                </c:pt>
                <c:pt idx="1">
                  <c:v>295</c:v>
                </c:pt>
                <c:pt idx="2">
                  <c:v>281</c:v>
                </c:pt>
                <c:pt idx="3">
                  <c:v>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0DD-4C65-94E4-8F5F893337A6}"/>
            </c:ext>
          </c:extLst>
        </c:ser>
        <c:ser>
          <c:idx val="4"/>
          <c:order val="4"/>
          <c:tx>
            <c:strRef>
              <c:f>産業構造!$A$134</c:f>
              <c:strCache>
                <c:ptCount val="1"/>
                <c:pt idx="0">
                  <c:v>宿泊業，飲食サービス業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産業構造!$B$128:$E$129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産業構造!$B$134:$E$134</c:f>
              <c:numCache>
                <c:formatCode>#,##0_);[Red]\(#,##0\)</c:formatCode>
                <c:ptCount val="4"/>
                <c:pt idx="0">
                  <c:v>85</c:v>
                </c:pt>
                <c:pt idx="1">
                  <c:v>111</c:v>
                </c:pt>
                <c:pt idx="2">
                  <c:v>104</c:v>
                </c:pt>
                <c:pt idx="3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0DD-4C65-94E4-8F5F893337A6}"/>
            </c:ext>
          </c:extLst>
        </c:ser>
        <c:ser>
          <c:idx val="5"/>
          <c:order val="5"/>
          <c:tx>
            <c:strRef>
              <c:f>産業構造!$A$135</c:f>
              <c:strCache>
                <c:ptCount val="1"/>
                <c:pt idx="0">
                  <c:v>生活関連サービス業，娯楽業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産業構造!$B$128:$E$129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産業構造!$B$135:$E$135</c:f>
              <c:numCache>
                <c:formatCode>#,##0_);[Red]\(#,##0\)</c:formatCode>
                <c:ptCount val="4"/>
                <c:pt idx="0">
                  <c:v>54</c:v>
                </c:pt>
                <c:pt idx="1">
                  <c:v>51</c:v>
                </c:pt>
                <c:pt idx="2">
                  <c:v>50</c:v>
                </c:pt>
                <c:pt idx="3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0DD-4C65-94E4-8F5F893337A6}"/>
            </c:ext>
          </c:extLst>
        </c:ser>
        <c:ser>
          <c:idx val="6"/>
          <c:order val="6"/>
          <c:tx>
            <c:strRef>
              <c:f>産業構造!$A$136</c:f>
              <c:strCache>
                <c:ptCount val="1"/>
                <c:pt idx="0">
                  <c:v>医療，福祉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産業構造!$B$128:$E$129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産業構造!$B$136:$E$136</c:f>
              <c:numCache>
                <c:formatCode>#,##0_);[Red]\(#,##0\)</c:formatCode>
                <c:ptCount val="4"/>
                <c:pt idx="0">
                  <c:v>185</c:v>
                </c:pt>
                <c:pt idx="1">
                  <c:v>189</c:v>
                </c:pt>
                <c:pt idx="2">
                  <c:v>186</c:v>
                </c:pt>
                <c:pt idx="3">
                  <c:v>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0DD-4C65-94E4-8F5F893337A6}"/>
            </c:ext>
          </c:extLst>
        </c:ser>
        <c:ser>
          <c:idx val="7"/>
          <c:order val="7"/>
          <c:tx>
            <c:strRef>
              <c:f>産業構造!$A$137</c:f>
              <c:strCache>
                <c:ptCount val="1"/>
                <c:pt idx="0">
                  <c:v>サービス業（その他）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産業構造!$B$128:$E$129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産業構造!$B$137:$E$137</c:f>
              <c:numCache>
                <c:formatCode>#,##0_);[Red]\(#,##0\)</c:formatCode>
                <c:ptCount val="4"/>
                <c:pt idx="0">
                  <c:v>59</c:v>
                </c:pt>
                <c:pt idx="1">
                  <c:v>93</c:v>
                </c:pt>
                <c:pt idx="2">
                  <c:v>52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0DD-4C65-94E4-8F5F893337A6}"/>
            </c:ext>
          </c:extLst>
        </c:ser>
        <c:ser>
          <c:idx val="8"/>
          <c:order val="8"/>
          <c:tx>
            <c:strRef>
              <c:f>産業構造!$A$138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産業構造!$B$128:$E$129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産業構造!$B$138:$E$138</c:f>
              <c:numCache>
                <c:formatCode>#,##0_);[Red]\(#,##0\)</c:formatCode>
                <c:ptCount val="4"/>
                <c:pt idx="0">
                  <c:v>131</c:v>
                </c:pt>
                <c:pt idx="1">
                  <c:v>125</c:v>
                </c:pt>
                <c:pt idx="2">
                  <c:v>138</c:v>
                </c:pt>
                <c:pt idx="3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0DD-4C65-94E4-8F5F893337A6}"/>
            </c:ext>
          </c:extLst>
        </c:ser>
        <c:ser>
          <c:idx val="9"/>
          <c:order val="9"/>
          <c:tx>
            <c:strRef>
              <c:f>産業構造!$A$139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産業構造!$B$128:$E$129</c:f>
              <c:multiLvlStrCache>
                <c:ptCount val="4"/>
                <c:lvl>
                  <c:pt idx="0">
                    <c:v>2009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2016</c:v>
                  </c:pt>
                </c:lvl>
                <c:lvl>
                  <c:pt idx="0">
                    <c:v>H21</c:v>
                  </c:pt>
                  <c:pt idx="1">
                    <c:v>H24</c:v>
                  </c:pt>
                  <c:pt idx="2">
                    <c:v>H26</c:v>
                  </c:pt>
                  <c:pt idx="3">
                    <c:v>H28</c:v>
                  </c:pt>
                </c:lvl>
              </c:multiLvlStrCache>
            </c:multiLvlStrRef>
          </c:cat>
          <c:val>
            <c:numRef>
              <c:f>産業構造!$B$139:$E$139</c:f>
              <c:numCache>
                <c:formatCode>#,##0_);[Red]\(#,##0\)</c:formatCode>
                <c:ptCount val="4"/>
                <c:pt idx="0">
                  <c:v>2005</c:v>
                </c:pt>
                <c:pt idx="1">
                  <c:v>2074</c:v>
                </c:pt>
                <c:pt idx="2">
                  <c:v>1975</c:v>
                </c:pt>
                <c:pt idx="3">
                  <c:v>1822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0DD-4C65-94E4-8F5F893337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2764303"/>
        <c:axId val="912767215"/>
      </c:barChart>
      <c:catAx>
        <c:axId val="912764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912767215"/>
        <c:crosses val="autoZero"/>
        <c:auto val="1"/>
        <c:lblAlgn val="ctr"/>
        <c:lblOffset val="100"/>
        <c:noMultiLvlLbl val="0"/>
      </c:catAx>
      <c:valAx>
        <c:axId val="912767215"/>
        <c:scaling>
          <c:orientation val="minMax"/>
          <c:max val="2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912764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総農家!$B$5</c:f>
              <c:strCache>
                <c:ptCount val="1"/>
                <c:pt idx="0">
                  <c:v>販売農家数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総農家!$C$2:$F$3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総農家!$C$5:$F$5</c:f>
              <c:numCache>
                <c:formatCode>#,##0_);[Red]\(#,##0\)</c:formatCode>
                <c:ptCount val="4"/>
                <c:pt idx="0">
                  <c:v>676</c:v>
                </c:pt>
                <c:pt idx="1">
                  <c:v>567</c:v>
                </c:pt>
                <c:pt idx="2">
                  <c:v>483</c:v>
                </c:pt>
                <c:pt idx="3">
                  <c:v>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0B-47BB-953E-BF5BA47D74A2}"/>
            </c:ext>
          </c:extLst>
        </c:ser>
        <c:ser>
          <c:idx val="1"/>
          <c:order val="1"/>
          <c:tx>
            <c:strRef>
              <c:f>総農家!$B$6</c:f>
              <c:strCache>
                <c:ptCount val="1"/>
                <c:pt idx="0">
                  <c:v>自給的農家数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総農家!$C$2:$F$3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総農家!$C$6:$F$6</c:f>
              <c:numCache>
                <c:formatCode>#,##0_);[Red]\(#,##0\)</c:formatCode>
                <c:ptCount val="4"/>
                <c:pt idx="0">
                  <c:v>301</c:v>
                </c:pt>
                <c:pt idx="1">
                  <c:v>346</c:v>
                </c:pt>
                <c:pt idx="2">
                  <c:v>365</c:v>
                </c:pt>
                <c:pt idx="3">
                  <c:v>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0B-47BB-953E-BF5BA47D74A2}"/>
            </c:ext>
          </c:extLst>
        </c:ser>
        <c:ser>
          <c:idx val="2"/>
          <c:order val="2"/>
          <c:tx>
            <c:strRef>
              <c:f>総農家!$B$7</c:f>
              <c:strCache>
                <c:ptCount val="1"/>
                <c:pt idx="0">
                  <c:v>土地持ち非農家数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総農家!$C$2:$F$3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総農家!$C$7:$F$7</c:f>
              <c:numCache>
                <c:formatCode>#,##0_);[Red]\(#,##0\)</c:formatCode>
                <c:ptCount val="4"/>
                <c:pt idx="1">
                  <c:v>267</c:v>
                </c:pt>
                <c:pt idx="2">
                  <c:v>291</c:v>
                </c:pt>
                <c:pt idx="3">
                  <c:v>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0B-47BB-953E-BF5BA47D74A2}"/>
            </c:ext>
          </c:extLst>
        </c:ser>
        <c:ser>
          <c:idx val="3"/>
          <c:order val="3"/>
          <c:tx>
            <c:strRef>
              <c:f>総農家!$B$8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総農家!$C$2:$F$3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総農家!$C$8:$F$8</c:f>
              <c:numCache>
                <c:formatCode>#,##0_);[Red]\(#,##0\)</c:formatCode>
                <c:ptCount val="4"/>
                <c:pt idx="1">
                  <c:v>1180</c:v>
                </c:pt>
                <c:pt idx="2">
                  <c:v>1139</c:v>
                </c:pt>
                <c:pt idx="3">
                  <c:v>1045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0B-47BB-953E-BF5BA47D74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51155567"/>
        <c:axId val="1351144335"/>
      </c:barChart>
      <c:catAx>
        <c:axId val="1351155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1144335"/>
        <c:crosses val="autoZero"/>
        <c:auto val="1"/>
        <c:lblAlgn val="ctr"/>
        <c:lblOffset val="100"/>
        <c:noMultiLvlLbl val="0"/>
      </c:catAx>
      <c:valAx>
        <c:axId val="1351144335"/>
        <c:scaling>
          <c:orientation val="minMax"/>
          <c:max val="1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1155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販売農家!$A$4</c:f>
              <c:strCache>
                <c:ptCount val="1"/>
                <c:pt idx="0">
                  <c:v>専業農家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販売農家!$B$2:$E$3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販売農家!$B$4:$E$4</c:f>
              <c:numCache>
                <c:formatCode>#,##0_);[Red]\(#,##0\)</c:formatCode>
                <c:ptCount val="4"/>
                <c:pt idx="0">
                  <c:v>129</c:v>
                </c:pt>
                <c:pt idx="1">
                  <c:v>126</c:v>
                </c:pt>
                <c:pt idx="2">
                  <c:v>134</c:v>
                </c:pt>
                <c:pt idx="3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51-4B25-B1E4-EE315F3B296B}"/>
            </c:ext>
          </c:extLst>
        </c:ser>
        <c:ser>
          <c:idx val="1"/>
          <c:order val="1"/>
          <c:tx>
            <c:strRef>
              <c:f>販売農家!$A$5</c:f>
              <c:strCache>
                <c:ptCount val="1"/>
                <c:pt idx="0">
                  <c:v>第1種兼業農家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販売農家!$B$2:$E$3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販売農家!$B$5:$E$5</c:f>
              <c:numCache>
                <c:formatCode>#,##0_);[Red]\(#,##0\)</c:formatCode>
                <c:ptCount val="4"/>
                <c:pt idx="0">
                  <c:v>69</c:v>
                </c:pt>
                <c:pt idx="1">
                  <c:v>54</c:v>
                </c:pt>
                <c:pt idx="2">
                  <c:v>48</c:v>
                </c:pt>
                <c:pt idx="3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51-4B25-B1E4-EE315F3B296B}"/>
            </c:ext>
          </c:extLst>
        </c:ser>
        <c:ser>
          <c:idx val="2"/>
          <c:order val="2"/>
          <c:tx>
            <c:strRef>
              <c:f>販売農家!$A$6</c:f>
              <c:strCache>
                <c:ptCount val="1"/>
                <c:pt idx="0">
                  <c:v>第2種兼業農家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販売農家!$B$2:$E$3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販売農家!$B$6:$E$6</c:f>
              <c:numCache>
                <c:formatCode>#,##0_);[Red]\(#,##0\)</c:formatCode>
                <c:ptCount val="4"/>
                <c:pt idx="0">
                  <c:v>478</c:v>
                </c:pt>
                <c:pt idx="1">
                  <c:v>387</c:v>
                </c:pt>
                <c:pt idx="2">
                  <c:v>301</c:v>
                </c:pt>
                <c:pt idx="3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51-4B25-B1E4-EE315F3B296B}"/>
            </c:ext>
          </c:extLst>
        </c:ser>
        <c:ser>
          <c:idx val="3"/>
          <c:order val="3"/>
          <c:tx>
            <c:strRef>
              <c:f>販売農家!$A$7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販売農家!$B$2:$E$3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販売農家!$B$7:$E$7</c:f>
              <c:numCache>
                <c:formatCode>#,##0_);[Red]\(#,##0\)</c:formatCode>
                <c:ptCount val="4"/>
                <c:pt idx="0">
                  <c:v>676</c:v>
                </c:pt>
                <c:pt idx="1">
                  <c:v>567</c:v>
                </c:pt>
                <c:pt idx="2">
                  <c:v>483</c:v>
                </c:pt>
                <c:pt idx="3">
                  <c:v>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D51-4B25-B1E4-EE315F3B29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51159727"/>
        <c:axId val="1351163471"/>
      </c:barChart>
      <c:catAx>
        <c:axId val="1351159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1163471"/>
        <c:crosses val="autoZero"/>
        <c:auto val="1"/>
        <c:lblAlgn val="ctr"/>
        <c:lblOffset val="100"/>
        <c:noMultiLvlLbl val="0"/>
      </c:catAx>
      <c:valAx>
        <c:axId val="1351163471"/>
        <c:scaling>
          <c:orientation val="minMax"/>
          <c:max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1159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販売農家!$A$12</c:f>
              <c:strCache>
                <c:ptCount val="1"/>
                <c:pt idx="0">
                  <c:v>販売なし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販売農家!$B$10:$E$11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販売農家!$B$12:$E$12</c:f>
              <c:numCache>
                <c:formatCode>#,##0_);[Red]\(#,##0\)</c:formatCode>
                <c:ptCount val="4"/>
                <c:pt idx="0">
                  <c:v>174</c:v>
                </c:pt>
                <c:pt idx="1">
                  <c:v>154</c:v>
                </c:pt>
                <c:pt idx="2">
                  <c:v>167</c:v>
                </c:pt>
                <c:pt idx="3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76-4C32-9AC7-C308F73394FC}"/>
            </c:ext>
          </c:extLst>
        </c:ser>
        <c:ser>
          <c:idx val="1"/>
          <c:order val="1"/>
          <c:tx>
            <c:strRef>
              <c:f>販売農家!$A$13</c:f>
              <c:strCache>
                <c:ptCount val="1"/>
                <c:pt idx="0">
                  <c:v>50万円未満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販売農家!$B$10:$E$11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販売農家!$B$13:$E$13</c:f>
              <c:numCache>
                <c:formatCode>#,##0_);[Red]\(#,##0\)</c:formatCode>
                <c:ptCount val="4"/>
                <c:pt idx="0">
                  <c:v>237</c:v>
                </c:pt>
                <c:pt idx="1">
                  <c:v>226</c:v>
                </c:pt>
                <c:pt idx="2">
                  <c:v>185</c:v>
                </c:pt>
                <c:pt idx="3">
                  <c:v>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76-4C32-9AC7-C308F73394FC}"/>
            </c:ext>
          </c:extLst>
        </c:ser>
        <c:ser>
          <c:idx val="2"/>
          <c:order val="2"/>
          <c:tx>
            <c:strRef>
              <c:f>販売農家!$A$14</c:f>
              <c:strCache>
                <c:ptCount val="1"/>
                <c:pt idx="0">
                  <c:v>50～100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販売農家!$B$10:$E$11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販売農家!$B$14:$E$14</c:f>
              <c:numCache>
                <c:formatCode>#,##0_);[Red]\(#,##0\)</c:formatCode>
                <c:ptCount val="4"/>
                <c:pt idx="0">
                  <c:v>81</c:v>
                </c:pt>
                <c:pt idx="1">
                  <c:v>54</c:v>
                </c:pt>
                <c:pt idx="2">
                  <c:v>47</c:v>
                </c:pt>
                <c:pt idx="3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76-4C32-9AC7-C308F73394FC}"/>
            </c:ext>
          </c:extLst>
        </c:ser>
        <c:ser>
          <c:idx val="3"/>
          <c:order val="3"/>
          <c:tx>
            <c:strRef>
              <c:f>販売農家!$A$15</c:f>
              <c:strCache>
                <c:ptCount val="1"/>
                <c:pt idx="0">
                  <c:v>100～200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販売農家!$B$10:$E$11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販売農家!$B$15:$E$15</c:f>
              <c:numCache>
                <c:formatCode>#,##0_);[Red]\(#,##0\)</c:formatCode>
                <c:ptCount val="4"/>
                <c:pt idx="0">
                  <c:v>70</c:v>
                </c:pt>
                <c:pt idx="1">
                  <c:v>43</c:v>
                </c:pt>
                <c:pt idx="2">
                  <c:v>27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76-4C32-9AC7-C308F73394FC}"/>
            </c:ext>
          </c:extLst>
        </c:ser>
        <c:ser>
          <c:idx val="4"/>
          <c:order val="4"/>
          <c:tx>
            <c:strRef>
              <c:f>販売農家!$A$16</c:f>
              <c:strCache>
                <c:ptCount val="1"/>
                <c:pt idx="0">
                  <c:v>200～300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販売農家!$B$10:$E$11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販売農家!$B$16:$E$16</c:f>
              <c:numCache>
                <c:formatCode>#,##0_);[Red]\(#,##0\)</c:formatCode>
                <c:ptCount val="4"/>
                <c:pt idx="0">
                  <c:v>29</c:v>
                </c:pt>
                <c:pt idx="1">
                  <c:v>19</c:v>
                </c:pt>
                <c:pt idx="2">
                  <c:v>17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76-4C32-9AC7-C308F73394FC}"/>
            </c:ext>
          </c:extLst>
        </c:ser>
        <c:ser>
          <c:idx val="5"/>
          <c:order val="5"/>
          <c:tx>
            <c:strRef>
              <c:f>販売農家!$A$17</c:f>
              <c:strCache>
                <c:ptCount val="1"/>
                <c:pt idx="0">
                  <c:v>300～500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販売農家!$B$10:$E$11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販売農家!$B$17:$E$17</c:f>
              <c:numCache>
                <c:formatCode>#,##0_);[Red]\(#,##0\)</c:formatCode>
                <c:ptCount val="4"/>
                <c:pt idx="0">
                  <c:v>18</c:v>
                </c:pt>
                <c:pt idx="1">
                  <c:v>16</c:v>
                </c:pt>
                <c:pt idx="2">
                  <c:v>7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C76-4C32-9AC7-C308F73394FC}"/>
            </c:ext>
          </c:extLst>
        </c:ser>
        <c:ser>
          <c:idx val="6"/>
          <c:order val="6"/>
          <c:tx>
            <c:strRef>
              <c:f>販売農家!$A$18</c:f>
              <c:strCache>
                <c:ptCount val="1"/>
                <c:pt idx="0">
                  <c:v>500～700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販売農家!$B$10:$E$11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販売農家!$B$18:$E$18</c:f>
              <c:numCache>
                <c:formatCode>#,##0_);[Red]\(#,##0\)</c:formatCode>
                <c:ptCount val="4"/>
                <c:pt idx="0">
                  <c:v>15</c:v>
                </c:pt>
                <c:pt idx="1">
                  <c:v>9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C76-4C32-9AC7-C308F73394FC}"/>
            </c:ext>
          </c:extLst>
        </c:ser>
        <c:ser>
          <c:idx val="7"/>
          <c:order val="7"/>
          <c:tx>
            <c:strRef>
              <c:f>販売農家!$A$19</c:f>
              <c:strCache>
                <c:ptCount val="1"/>
                <c:pt idx="0">
                  <c:v>700～1000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販売農家!$B$10:$E$11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販売農家!$B$19:$E$19</c:f>
              <c:numCache>
                <c:formatCode>#,##0_);[Red]\(#,##0\)</c:formatCode>
                <c:ptCount val="4"/>
                <c:pt idx="0">
                  <c:v>9</c:v>
                </c:pt>
                <c:pt idx="1">
                  <c:v>11</c:v>
                </c:pt>
                <c:pt idx="2">
                  <c:v>6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C76-4C32-9AC7-C308F73394FC}"/>
            </c:ext>
          </c:extLst>
        </c:ser>
        <c:ser>
          <c:idx val="8"/>
          <c:order val="8"/>
          <c:tx>
            <c:strRef>
              <c:f>販売農家!$A$20</c:f>
              <c:strCache>
                <c:ptCount val="1"/>
                <c:pt idx="0">
                  <c:v>1000～1500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販売農家!$B$10:$E$11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販売農家!$B$20:$E$20</c:f>
              <c:numCache>
                <c:formatCode>#,##0_);[Red]\(#,##0\)</c:formatCode>
                <c:ptCount val="4"/>
                <c:pt idx="0">
                  <c:v>14</c:v>
                </c:pt>
                <c:pt idx="1">
                  <c:v>6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C76-4C32-9AC7-C308F73394FC}"/>
            </c:ext>
          </c:extLst>
        </c:ser>
        <c:ser>
          <c:idx val="9"/>
          <c:order val="9"/>
          <c:tx>
            <c:strRef>
              <c:f>販売農家!$A$21</c:f>
              <c:strCache>
                <c:ptCount val="1"/>
                <c:pt idx="0">
                  <c:v>1500～2000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販売農家!$B$10:$E$11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販売農家!$B$21:$E$21</c:f>
              <c:numCache>
                <c:formatCode>#,##0_);[Red]\(#,##0\)</c:formatCode>
                <c:ptCount val="4"/>
                <c:pt idx="0">
                  <c:v>3</c:v>
                </c:pt>
                <c:pt idx="1">
                  <c:v>4</c:v>
                </c:pt>
                <c:pt idx="2">
                  <c:v>2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C76-4C32-9AC7-C308F73394FC}"/>
            </c:ext>
          </c:extLst>
        </c:ser>
        <c:ser>
          <c:idx val="10"/>
          <c:order val="10"/>
          <c:tx>
            <c:strRef>
              <c:f>販売農家!$A$22</c:f>
              <c:strCache>
                <c:ptCount val="1"/>
                <c:pt idx="0">
                  <c:v>2000～3000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販売農家!$B$10:$E$11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販売農家!$B$22:$E$22</c:f>
              <c:numCache>
                <c:formatCode>#,##0_);[Red]\(#,##0\)</c:formatCode>
                <c:ptCount val="4"/>
                <c:pt idx="0">
                  <c:v>5</c:v>
                </c:pt>
                <c:pt idx="1">
                  <c:v>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C76-4C32-9AC7-C308F73394FC}"/>
            </c:ext>
          </c:extLst>
        </c:ser>
        <c:ser>
          <c:idx val="11"/>
          <c:order val="11"/>
          <c:tx>
            <c:strRef>
              <c:f>販売農家!$A$23</c:f>
              <c:strCache>
                <c:ptCount val="1"/>
                <c:pt idx="0">
                  <c:v>3000～5000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販売農家!$B$10:$E$11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販売農家!$B$23:$E$23</c:f>
              <c:numCache>
                <c:formatCode>#,##0_);[Red]\(#,##0\)</c:formatCode>
                <c:ptCount val="4"/>
                <c:pt idx="0">
                  <c:v>21</c:v>
                </c:pt>
                <c:pt idx="1">
                  <c:v>4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C76-4C32-9AC7-C308F73394FC}"/>
            </c:ext>
          </c:extLst>
        </c:ser>
        <c:ser>
          <c:idx val="12"/>
          <c:order val="12"/>
          <c:tx>
            <c:strRef>
              <c:f>販売農家!$A$24</c:f>
              <c:strCache>
                <c:ptCount val="1"/>
                <c:pt idx="0">
                  <c:v>5000～1億円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販売農家!$B$10:$E$11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販売農家!$B$24:$E$24</c:f>
              <c:numCache>
                <c:formatCode>#,##0_);[Red]\(#,##0\)</c:formatCode>
                <c:ptCount val="4"/>
                <c:pt idx="1">
                  <c:v>13</c:v>
                </c:pt>
                <c:pt idx="2">
                  <c:v>6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C76-4C32-9AC7-C308F73394FC}"/>
            </c:ext>
          </c:extLst>
        </c:ser>
        <c:ser>
          <c:idx val="13"/>
          <c:order val="13"/>
          <c:tx>
            <c:strRef>
              <c:f>販売農家!$A$25</c:f>
              <c:strCache>
                <c:ptCount val="1"/>
                <c:pt idx="0">
                  <c:v>1～3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販売農家!$B$10:$E$11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販売農家!$B$25:$E$25</c:f>
              <c:numCache>
                <c:formatCode>#,##0_);[Red]\(#,##0\)</c:formatCode>
                <c:ptCount val="4"/>
                <c:pt idx="1">
                  <c:v>5</c:v>
                </c:pt>
                <c:pt idx="2">
                  <c:v>5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C76-4C32-9AC7-C308F73394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55644975"/>
        <c:axId val="1355661615"/>
      </c:barChart>
      <c:catAx>
        <c:axId val="13556449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5661615"/>
        <c:crosses val="autoZero"/>
        <c:auto val="1"/>
        <c:lblAlgn val="ctr"/>
        <c:lblOffset val="100"/>
        <c:noMultiLvlLbl val="0"/>
      </c:catAx>
      <c:valAx>
        <c:axId val="1355661615"/>
        <c:scaling>
          <c:orientation val="minMax"/>
          <c:max val="7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56449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販売農家!$A$32</c:f>
              <c:strCache>
                <c:ptCount val="1"/>
                <c:pt idx="0">
                  <c:v>経営耕地なし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販売農家!$B$30:$E$31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販売農家!$B$32:$E$32</c:f>
              <c:numCache>
                <c:formatCode>General</c:formatCode>
                <c:ptCount val="4"/>
                <c:pt idx="2" formatCode="#,##0_);[Red]\(#,##0\)">
                  <c:v>3</c:v>
                </c:pt>
                <c:pt idx="3" formatCode="#,##0_);[Red]\(#,##0\)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5F-4D79-8C4B-7E97A5D07D65}"/>
            </c:ext>
          </c:extLst>
        </c:ser>
        <c:ser>
          <c:idx val="1"/>
          <c:order val="1"/>
          <c:tx>
            <c:strRef>
              <c:f>販売農家!$A$33</c:f>
              <c:strCache>
                <c:ptCount val="1"/>
                <c:pt idx="0">
                  <c:v>0.3ha未満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販売農家!$B$30:$E$31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販売農家!$B$33:$E$33</c:f>
              <c:numCache>
                <c:formatCode>#,##0_);[Red]\(#,##0\)</c:formatCode>
                <c:ptCount val="4"/>
                <c:pt idx="0">
                  <c:v>28</c:v>
                </c:pt>
                <c:pt idx="1">
                  <c:v>26</c:v>
                </c:pt>
                <c:pt idx="2">
                  <c:v>12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5F-4D79-8C4B-7E97A5D07D65}"/>
            </c:ext>
          </c:extLst>
        </c:ser>
        <c:ser>
          <c:idx val="2"/>
          <c:order val="2"/>
          <c:tx>
            <c:strRef>
              <c:f>販売農家!$A$34</c:f>
              <c:strCache>
                <c:ptCount val="1"/>
                <c:pt idx="0">
                  <c:v>0.3～0.5ha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販売農家!$B$30:$E$31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販売農家!$B$34:$E$34</c:f>
              <c:numCache>
                <c:formatCode>#,##0_);[Red]\(#,##0\)</c:formatCode>
                <c:ptCount val="4"/>
                <c:pt idx="0">
                  <c:v>231</c:v>
                </c:pt>
                <c:pt idx="1">
                  <c:v>212</c:v>
                </c:pt>
                <c:pt idx="2">
                  <c:v>185</c:v>
                </c:pt>
                <c:pt idx="3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5F-4D79-8C4B-7E97A5D07D65}"/>
            </c:ext>
          </c:extLst>
        </c:ser>
        <c:ser>
          <c:idx val="3"/>
          <c:order val="3"/>
          <c:tx>
            <c:strRef>
              <c:f>販売農家!$A$35</c:f>
              <c:strCache>
                <c:ptCount val="1"/>
                <c:pt idx="0">
                  <c:v>0.5 ～ 1.0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販売農家!$B$30:$E$31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販売農家!$B$35:$E$35</c:f>
              <c:numCache>
                <c:formatCode>#,##0_);[Red]\(#,##0\)</c:formatCode>
                <c:ptCount val="4"/>
                <c:pt idx="0">
                  <c:v>305</c:v>
                </c:pt>
                <c:pt idx="1">
                  <c:v>252</c:v>
                </c:pt>
                <c:pt idx="2">
                  <c:v>206</c:v>
                </c:pt>
                <c:pt idx="3">
                  <c:v>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5F-4D79-8C4B-7E97A5D07D65}"/>
            </c:ext>
          </c:extLst>
        </c:ser>
        <c:ser>
          <c:idx val="4"/>
          <c:order val="4"/>
          <c:tx>
            <c:strRef>
              <c:f>販売農家!$A$36</c:f>
              <c:strCache>
                <c:ptCount val="1"/>
                <c:pt idx="0">
                  <c:v>1.0 ～ 1.5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販売農家!$B$30:$E$31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販売農家!$B$36:$E$36</c:f>
              <c:numCache>
                <c:formatCode>#,##0_);[Red]\(#,##0\)</c:formatCode>
                <c:ptCount val="4"/>
                <c:pt idx="0">
                  <c:v>84</c:v>
                </c:pt>
                <c:pt idx="1">
                  <c:v>57</c:v>
                </c:pt>
                <c:pt idx="2">
                  <c:v>52</c:v>
                </c:pt>
                <c:pt idx="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5F-4D79-8C4B-7E97A5D07D65}"/>
            </c:ext>
          </c:extLst>
        </c:ser>
        <c:ser>
          <c:idx val="5"/>
          <c:order val="5"/>
          <c:tx>
            <c:strRef>
              <c:f>販売農家!$A$37</c:f>
              <c:strCache>
                <c:ptCount val="1"/>
                <c:pt idx="0">
                  <c:v>1.5 ～ 2.0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販売農家!$B$30:$E$31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販売農家!$B$37:$E$37</c:f>
              <c:numCache>
                <c:formatCode>#,##0_);[Red]\(#,##0\)</c:formatCode>
                <c:ptCount val="4"/>
                <c:pt idx="0">
                  <c:v>13</c:v>
                </c:pt>
                <c:pt idx="1">
                  <c:v>10</c:v>
                </c:pt>
                <c:pt idx="2">
                  <c:v>12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65F-4D79-8C4B-7E97A5D07D65}"/>
            </c:ext>
          </c:extLst>
        </c:ser>
        <c:ser>
          <c:idx val="6"/>
          <c:order val="6"/>
          <c:tx>
            <c:strRef>
              <c:f>販売農家!$A$38</c:f>
              <c:strCache>
                <c:ptCount val="1"/>
                <c:pt idx="0">
                  <c:v>2.0 ～ 3.0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販売農家!$B$30:$E$31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販売農家!$B$38:$E$38</c:f>
              <c:numCache>
                <c:formatCode>#,##0_);[Red]\(#,##0\)</c:formatCode>
                <c:ptCount val="4"/>
                <c:pt idx="0">
                  <c:v>8</c:v>
                </c:pt>
                <c:pt idx="1">
                  <c:v>4</c:v>
                </c:pt>
                <c:pt idx="2">
                  <c:v>4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65F-4D79-8C4B-7E97A5D07D65}"/>
            </c:ext>
          </c:extLst>
        </c:ser>
        <c:ser>
          <c:idx val="7"/>
          <c:order val="7"/>
          <c:tx>
            <c:strRef>
              <c:f>販売農家!$A$39</c:f>
              <c:strCache>
                <c:ptCount val="1"/>
                <c:pt idx="0">
                  <c:v>3.0 ～ 5.0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販売農家!$B$30:$E$31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販売農家!$B$39:$E$39</c:f>
              <c:numCache>
                <c:formatCode>#,##0_);[Red]\(#,##0\)</c:formatCode>
                <c:ptCount val="4"/>
                <c:pt idx="0">
                  <c:v>5</c:v>
                </c:pt>
                <c:pt idx="1">
                  <c:v>1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65F-4D79-8C4B-7E97A5D07D65}"/>
            </c:ext>
          </c:extLst>
        </c:ser>
        <c:ser>
          <c:idx val="8"/>
          <c:order val="8"/>
          <c:tx>
            <c:strRef>
              <c:f>販売農家!$A$40</c:f>
              <c:strCache>
                <c:ptCount val="1"/>
                <c:pt idx="0">
                  <c:v>5.0 ～ 10.0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販売農家!$B$30:$E$31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販売農家!$B$40:$E$40</c:f>
              <c:numCache>
                <c:formatCode>#,##0_);[Red]\(#,##0\)</c:formatCode>
                <c:ptCount val="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65F-4D79-8C4B-7E97A5D07D65}"/>
            </c:ext>
          </c:extLst>
        </c:ser>
        <c:ser>
          <c:idx val="9"/>
          <c:order val="9"/>
          <c:tx>
            <c:strRef>
              <c:f>販売農家!$A$41</c:f>
              <c:strCache>
                <c:ptCount val="1"/>
                <c:pt idx="0">
                  <c:v>10.0 ～ 20.0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販売農家!$B$30:$E$31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販売農家!$B$41:$E$41</c:f>
              <c:numCache>
                <c:formatCode>#,##0_);[Red]\(#,##0\)</c:formatCode>
                <c:ptCount val="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65F-4D79-8C4B-7E97A5D07D65}"/>
            </c:ext>
          </c:extLst>
        </c:ser>
        <c:ser>
          <c:idx val="10"/>
          <c:order val="10"/>
          <c:tx>
            <c:strRef>
              <c:f>販売農家!$A$42</c:f>
              <c:strCache>
                <c:ptCount val="1"/>
                <c:pt idx="0">
                  <c:v>20.0 ～ 30.0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販売農家!$B$30:$E$31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販売農家!$B$42:$E$42</c:f>
              <c:numCache>
                <c:formatCode>General</c:formatCode>
                <c:ptCount val="4"/>
                <c:pt idx="2" formatCode="#,##0_);[Red]\(#,##0\)">
                  <c:v>1</c:v>
                </c:pt>
                <c:pt idx="3" formatCode="#,##0_);[Red]\(#,##0\)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65F-4D79-8C4B-7E97A5D07D65}"/>
            </c:ext>
          </c:extLst>
        </c:ser>
        <c:ser>
          <c:idx val="11"/>
          <c:order val="11"/>
          <c:tx>
            <c:strRef>
              <c:f>販売農家!$A$43</c:f>
              <c:strCache>
                <c:ptCount val="1"/>
                <c:pt idx="0">
                  <c:v>30.0 ～ 50.0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販売農家!$B$30:$E$31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販売農家!$B$43:$E$43</c:f>
              <c:numCache>
                <c:formatCode>#,##0_);[Red]\(#,##0\)</c:formatCode>
                <c:ptCount val="4"/>
                <c:pt idx="1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65F-4D79-8C4B-7E97A5D07D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55666607"/>
        <c:axId val="1355667855"/>
      </c:barChart>
      <c:catAx>
        <c:axId val="1355666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5667855"/>
        <c:crosses val="autoZero"/>
        <c:auto val="1"/>
        <c:lblAlgn val="ctr"/>
        <c:lblOffset val="100"/>
        <c:noMultiLvlLbl val="0"/>
      </c:catAx>
      <c:valAx>
        <c:axId val="1355667855"/>
        <c:scaling>
          <c:orientation val="minMax"/>
          <c:max val="7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56666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販売農家!$A$50</c:f>
              <c:strCache>
                <c:ptCount val="1"/>
                <c:pt idx="0">
                  <c:v>29歳以下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販売農家!$B$48:$E$49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販売農家!$B$50:$E$50</c:f>
              <c:numCache>
                <c:formatCode>General</c:formatCode>
                <c:ptCount val="4"/>
                <c:pt idx="3" formatCode="#,##0_);[Red]\(#,##0\)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50-4910-8381-8F33E2B5D4AD}"/>
            </c:ext>
          </c:extLst>
        </c:ser>
        <c:ser>
          <c:idx val="1"/>
          <c:order val="1"/>
          <c:tx>
            <c:strRef>
              <c:f>販売農家!$A$51</c:f>
              <c:strCache>
                <c:ptCount val="1"/>
                <c:pt idx="0">
                  <c:v>30～39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C50-4910-8381-8F33E2B5D4A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C50-4910-8381-8F33E2B5D4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販売農家!$B$48:$E$49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販売農家!$B$51:$E$51</c:f>
              <c:numCache>
                <c:formatCode>#,##0_);[Red]\(#,##0\)</c:formatCode>
                <c:ptCount val="4"/>
                <c:pt idx="0">
                  <c:v>19</c:v>
                </c:pt>
                <c:pt idx="1">
                  <c:v>9</c:v>
                </c:pt>
                <c:pt idx="2">
                  <c:v>4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50-4910-8381-8F33E2B5D4AD}"/>
            </c:ext>
          </c:extLst>
        </c:ser>
        <c:ser>
          <c:idx val="2"/>
          <c:order val="2"/>
          <c:tx>
            <c:strRef>
              <c:f>販売農家!$A$52</c:f>
              <c:strCache>
                <c:ptCount val="1"/>
                <c:pt idx="0">
                  <c:v>40～49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販売農家!$B$48:$E$49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販売農家!$B$52:$E$52</c:f>
              <c:numCache>
                <c:formatCode>#,##0_);[Red]\(#,##0\)</c:formatCode>
                <c:ptCount val="4"/>
                <c:pt idx="0">
                  <c:v>106</c:v>
                </c:pt>
                <c:pt idx="1">
                  <c:v>63</c:v>
                </c:pt>
                <c:pt idx="2">
                  <c:v>28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50-4910-8381-8F33E2B5D4AD}"/>
            </c:ext>
          </c:extLst>
        </c:ser>
        <c:ser>
          <c:idx val="3"/>
          <c:order val="3"/>
          <c:tx>
            <c:strRef>
              <c:f>販売農家!$A$53</c:f>
              <c:strCache>
                <c:ptCount val="1"/>
                <c:pt idx="0">
                  <c:v>50～59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販売農家!$B$48:$E$49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販売農家!$B$53:$E$53</c:f>
              <c:numCache>
                <c:formatCode>#,##0_);[Red]\(#,##0\)</c:formatCode>
                <c:ptCount val="4"/>
                <c:pt idx="0">
                  <c:v>143</c:v>
                </c:pt>
                <c:pt idx="1">
                  <c:v>143</c:v>
                </c:pt>
                <c:pt idx="2">
                  <c:v>119</c:v>
                </c:pt>
                <c:pt idx="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50-4910-8381-8F33E2B5D4AD}"/>
            </c:ext>
          </c:extLst>
        </c:ser>
        <c:ser>
          <c:idx val="4"/>
          <c:order val="4"/>
          <c:tx>
            <c:strRef>
              <c:f>販売農家!$A$54</c:f>
              <c:strCache>
                <c:ptCount val="1"/>
                <c:pt idx="0">
                  <c:v>60～69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販売農家!$B$48:$E$49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販売農家!$B$54:$E$54</c:f>
              <c:numCache>
                <c:formatCode>#,##0_);[Red]\(#,##0\)</c:formatCode>
                <c:ptCount val="4"/>
                <c:pt idx="0">
                  <c:v>216</c:v>
                </c:pt>
                <c:pt idx="1">
                  <c:v>153</c:v>
                </c:pt>
                <c:pt idx="2">
                  <c:v>110</c:v>
                </c:pt>
                <c:pt idx="3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50-4910-8381-8F33E2B5D4AD}"/>
            </c:ext>
          </c:extLst>
        </c:ser>
        <c:ser>
          <c:idx val="5"/>
          <c:order val="5"/>
          <c:tx>
            <c:strRef>
              <c:f>販売農家!$A$55</c:f>
              <c:strCache>
                <c:ptCount val="1"/>
                <c:pt idx="0">
                  <c:v>70歳以上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販売農家!$B$48:$E$49</c:f>
              <c:multiLvlStrCache>
                <c:ptCount val="4"/>
                <c:lvl>
                  <c:pt idx="0">
                    <c:v>2000</c:v>
                  </c:pt>
                  <c:pt idx="1">
                    <c:v>2005</c:v>
                  </c:pt>
                  <c:pt idx="2">
                    <c:v>2010</c:v>
                  </c:pt>
                  <c:pt idx="3">
                    <c:v>2015</c:v>
                  </c:pt>
                </c:lvl>
                <c:lvl>
                  <c:pt idx="0">
                    <c:v>H12</c:v>
                  </c:pt>
                  <c:pt idx="1">
                    <c:v>H17</c:v>
                  </c:pt>
                  <c:pt idx="2">
                    <c:v>H22</c:v>
                  </c:pt>
                  <c:pt idx="3">
                    <c:v>H27</c:v>
                  </c:pt>
                </c:lvl>
              </c:multiLvlStrCache>
            </c:multiLvlStrRef>
          </c:cat>
          <c:val>
            <c:numRef>
              <c:f>販売農家!$B$55:$E$55</c:f>
              <c:numCache>
                <c:formatCode>#,##0_);[Red]\(#,##0\)</c:formatCode>
                <c:ptCount val="4"/>
                <c:pt idx="0">
                  <c:v>192</c:v>
                </c:pt>
                <c:pt idx="1">
                  <c:v>199</c:v>
                </c:pt>
                <c:pt idx="2">
                  <c:v>222</c:v>
                </c:pt>
                <c:pt idx="3">
                  <c:v>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C50-4910-8381-8F33E2B5D4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51138927"/>
        <c:axId val="1351158895"/>
      </c:barChart>
      <c:catAx>
        <c:axId val="1351138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1158895"/>
        <c:crosses val="autoZero"/>
        <c:auto val="1"/>
        <c:lblAlgn val="ctr"/>
        <c:lblOffset val="100"/>
        <c:noMultiLvlLbl val="0"/>
      </c:catAx>
      <c:valAx>
        <c:axId val="1351158895"/>
        <c:scaling>
          <c:orientation val="minMax"/>
          <c:max val="7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3511389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農業経営体!$B$4</c:f>
              <c:strCache>
                <c:ptCount val="1"/>
                <c:pt idx="0">
                  <c:v>法人化している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農業経営体!$C$2:$E$3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農業経営体!$C$4:$E$4</c:f>
              <c:numCache>
                <c:formatCode>#,##0_);[Red]\(#,##0\)</c:formatCode>
                <c:ptCount val="3"/>
                <c:pt idx="0">
                  <c:v>9</c:v>
                </c:pt>
                <c:pt idx="1">
                  <c:v>12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A9-4841-868A-9C2D0F0F485A}"/>
            </c:ext>
          </c:extLst>
        </c:ser>
        <c:ser>
          <c:idx val="1"/>
          <c:order val="1"/>
          <c:tx>
            <c:strRef>
              <c:f>農業経営体!$B$5</c:f>
              <c:strCache>
                <c:ptCount val="1"/>
                <c:pt idx="0">
                  <c:v>法人化していない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農業経営体!$C$2:$E$3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農業経営体!$C$5:$E$5</c:f>
              <c:numCache>
                <c:formatCode>#,##0_);[Red]\(#,##0\)</c:formatCode>
                <c:ptCount val="3"/>
                <c:pt idx="0">
                  <c:v>574</c:v>
                </c:pt>
                <c:pt idx="1">
                  <c:v>495</c:v>
                </c:pt>
                <c:pt idx="2">
                  <c:v>354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A9-4841-868A-9C2D0F0F485A}"/>
            </c:ext>
          </c:extLst>
        </c:ser>
        <c:ser>
          <c:idx val="2"/>
          <c:order val="2"/>
          <c:tx>
            <c:strRef>
              <c:f>農業経営体!$B$6</c:f>
              <c:strCache>
                <c:ptCount val="1"/>
                <c:pt idx="0">
                  <c:v>計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農業経営体!$C$2:$E$3</c:f>
              <c:multiLvlStrCache>
                <c:ptCount val="3"/>
                <c:lvl>
                  <c:pt idx="0">
                    <c:v>2005</c:v>
                  </c:pt>
                  <c:pt idx="1">
                    <c:v>2010</c:v>
                  </c:pt>
                  <c:pt idx="2">
                    <c:v>2015</c:v>
                  </c:pt>
                </c:lvl>
                <c:lvl>
                  <c:pt idx="0">
                    <c:v>H17</c:v>
                  </c:pt>
                  <c:pt idx="1">
                    <c:v>H22</c:v>
                  </c:pt>
                  <c:pt idx="2">
                    <c:v>H27</c:v>
                  </c:pt>
                </c:lvl>
              </c:multiLvlStrCache>
            </c:multiLvlStrRef>
          </c:cat>
          <c:val>
            <c:numRef>
              <c:f>農業経営体!$C$6:$E$6</c:f>
              <c:numCache>
                <c:formatCode>#,##0_);[Red]\(#,##0\)</c:formatCode>
                <c:ptCount val="3"/>
                <c:pt idx="0">
                  <c:v>583</c:v>
                </c:pt>
                <c:pt idx="1">
                  <c:v>507</c:v>
                </c:pt>
                <c:pt idx="2">
                  <c:v>364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A9-4841-868A-9C2D0F0F48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64063231"/>
        <c:axId val="1064066975"/>
      </c:barChart>
      <c:catAx>
        <c:axId val="1064063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064066975"/>
        <c:crosses val="autoZero"/>
        <c:auto val="1"/>
        <c:lblAlgn val="ctr"/>
        <c:lblOffset val="100"/>
        <c:noMultiLvlLbl val="0"/>
      </c:catAx>
      <c:valAx>
        <c:axId val="1064066975"/>
        <c:scaling>
          <c:orientation val="minMax"/>
          <c:max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1064063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0.07068</cdr:x>
      <cdr:y>0</cdr:y>
    </cdr:from>
    <cdr:to>
      <cdr:x>0.16408</cdr:x>
      <cdr:y>0.06546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418081" y="-1089025"/>
          <a:ext cx="55245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0.83394</cdr:x>
      <cdr:y>0</cdr:y>
    </cdr:from>
    <cdr:to>
      <cdr:x>0.92734</cdr:x>
      <cdr:y>0.06546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4932797" y="0"/>
          <a:ext cx="55245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世帯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</cdr:x>
      <cdr:y>0.06254</cdr:y>
    </cdr:from>
    <cdr:to>
      <cdr:x>0.1407</cdr:x>
      <cdr:y>0.11526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-548680" y="236392"/>
          <a:ext cx="400151" cy="1992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0.85662</cdr:x>
      <cdr:y>0.86841</cdr:y>
    </cdr:from>
    <cdr:to>
      <cdr:x>0.99732</cdr:x>
      <cdr:y>0.92113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2436229" y="3282599"/>
          <a:ext cx="400151" cy="1992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100.xml><?xml version="1.0" encoding="utf-8"?>
<c:userShapes xmlns:c="http://schemas.openxmlformats.org/drawingml/2006/chart">
  <cdr:relSizeAnchor xmlns:cdr="http://schemas.openxmlformats.org/drawingml/2006/chartDrawing">
    <cdr:from>
      <cdr:x>0.04683</cdr:x>
      <cdr:y>0</cdr:y>
    </cdr:from>
    <cdr:to>
      <cdr:x>0.17046</cdr:x>
      <cdr:y>0.08836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12864" y="0"/>
          <a:ext cx="561975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経営体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0.82501</cdr:x>
      <cdr:y>0</cdr:y>
    </cdr:from>
    <cdr:to>
      <cdr:x>0.94864</cdr:x>
      <cdr:y>0.08836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4879972" y="-1481154"/>
          <a:ext cx="731275" cy="3085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頭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01.xml><?xml version="1.0" encoding="utf-8"?>
<c:userShapes xmlns:c="http://schemas.openxmlformats.org/drawingml/2006/chart">
  <cdr:relSizeAnchor xmlns:cdr="http://schemas.openxmlformats.org/drawingml/2006/chartDrawing">
    <cdr:from>
      <cdr:x>0.0447</cdr:x>
      <cdr:y>0</cdr:y>
    </cdr:from>
    <cdr:to>
      <cdr:x>0.16834</cdr:x>
      <cdr:y>0.08825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03200" y="0"/>
          <a:ext cx="561975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経営体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0.80616</cdr:x>
      <cdr:y>0</cdr:y>
    </cdr:from>
    <cdr:to>
      <cdr:x>0.92979</cdr:x>
      <cdr:y>0.08825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4768290" y="0"/>
          <a:ext cx="731247" cy="3081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頭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0.62917</cdr:x>
      <cdr:y>0.37262</cdr:y>
    </cdr:from>
    <cdr:to>
      <cdr:x>0.9182</cdr:x>
      <cdr:y>0.42196</cdr:y>
    </cdr:to>
    <cdr:sp macro="" textlink="">
      <cdr:nvSpPr>
        <cdr:cNvPr id="4" name="テキスト ボックス 3"/>
        <cdr:cNvSpPr txBox="1"/>
      </cdr:nvSpPr>
      <cdr:spPr>
        <a:xfrm xmlns:a="http://schemas.openxmlformats.org/drawingml/2006/main">
          <a:off x="3721431" y="1301196"/>
          <a:ext cx="1709530" cy="172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※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 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H27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の飼養頭数は公表値なし</a:t>
          </a:r>
        </a:p>
      </cdr:txBody>
    </cdr:sp>
  </cdr:relSizeAnchor>
</c:userShapes>
</file>

<file path=ppt/drawings/drawing102.xml><?xml version="1.0" encoding="utf-8"?>
<c:userShapes xmlns:c="http://schemas.openxmlformats.org/drawingml/2006/chart">
  <cdr:relSizeAnchor xmlns:cdr="http://schemas.openxmlformats.org/drawingml/2006/chartDrawing">
    <cdr:from>
      <cdr:x>0.02992</cdr:x>
      <cdr:y>0</cdr:y>
    </cdr:from>
    <cdr:to>
      <cdr:x>0.15306</cdr:x>
      <cdr:y>0.08836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36525" y="0"/>
          <a:ext cx="561975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経営体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0.80221</cdr:x>
      <cdr:y>0</cdr:y>
    </cdr:from>
    <cdr:to>
      <cdr:x>0.92535</cdr:x>
      <cdr:y>0.08836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4745116" y="-1479296"/>
          <a:ext cx="728376" cy="3085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頭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03.xml><?xml version="1.0" encoding="utf-8"?>
<c:userShapes xmlns:c="http://schemas.openxmlformats.org/drawingml/2006/chart">
  <cdr:relSizeAnchor xmlns:cdr="http://schemas.openxmlformats.org/drawingml/2006/chartDrawing">
    <cdr:from>
      <cdr:x>0.03618</cdr:x>
      <cdr:y>0</cdr:y>
    </cdr:from>
    <cdr:to>
      <cdr:x>0.15932</cdr:x>
      <cdr:y>0.08836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65100" y="0"/>
          <a:ext cx="561975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経営体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0.80221</cdr:x>
      <cdr:y>0</cdr:y>
    </cdr:from>
    <cdr:to>
      <cdr:x>0.92535</cdr:x>
      <cdr:y>0.08836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4744940" y="0"/>
          <a:ext cx="728348" cy="3085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百羽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04.xml><?xml version="1.0" encoding="utf-8"?>
<c:userShapes xmlns:c="http://schemas.openxmlformats.org/drawingml/2006/chart">
  <cdr:relSizeAnchor xmlns:cdr="http://schemas.openxmlformats.org/drawingml/2006/chartDrawing">
    <cdr:from>
      <cdr:x>0.06042</cdr:x>
      <cdr:y>0</cdr:y>
    </cdr:from>
    <cdr:to>
      <cdr:x>0.18125</cdr:x>
      <cdr:y>0.09722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76225" y="0"/>
          <a:ext cx="552450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千万円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05.xml><?xml version="1.0" encoding="utf-8"?>
<c:userShapes xmlns:c="http://schemas.openxmlformats.org/drawingml/2006/chart">
  <cdr:relSizeAnchor xmlns:cdr="http://schemas.openxmlformats.org/drawingml/2006/chartDrawing">
    <cdr:from>
      <cdr:x>0.03458</cdr:x>
      <cdr:y>0</cdr:y>
    </cdr:from>
    <cdr:to>
      <cdr:x>0.09256</cdr:x>
      <cdr:y>0.0568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04562" y="0"/>
          <a:ext cx="342900" cy="1983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(ha)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0.88711</cdr:x>
      <cdr:y>0</cdr:y>
    </cdr:from>
    <cdr:to>
      <cdr:x>0.94508</cdr:x>
      <cdr:y>0.0568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5247060" y="-5840508"/>
          <a:ext cx="342900" cy="1983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(t)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06.xml><?xml version="1.0" encoding="utf-8"?>
<c:userShapes xmlns:c="http://schemas.openxmlformats.org/drawingml/2006/chart">
  <cdr:relSizeAnchor xmlns:cdr="http://schemas.openxmlformats.org/drawingml/2006/chartDrawing">
    <cdr:from>
      <cdr:x>0.03366</cdr:x>
      <cdr:y>0</cdr:y>
    </cdr:from>
    <cdr:to>
      <cdr:x>0.14316</cdr:x>
      <cdr:y>0.05455</cdr:y>
    </cdr:to>
    <cdr:sp macro="" textlink="">
      <cdr:nvSpPr>
        <cdr:cNvPr id="3" name="テキスト ボックス 2"/>
        <cdr:cNvSpPr txBox="1"/>
      </cdr:nvSpPr>
      <cdr:spPr>
        <a:xfrm xmlns:a="http://schemas.openxmlformats.org/drawingml/2006/main">
          <a:off x="199072" y="0"/>
          <a:ext cx="647700" cy="190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(ha)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07.xml><?xml version="1.0" encoding="utf-8"?>
<c:userShapes xmlns:c="http://schemas.openxmlformats.org/drawingml/2006/chart">
  <cdr:relSizeAnchor xmlns:cdr="http://schemas.openxmlformats.org/drawingml/2006/chartDrawing">
    <cdr:from>
      <cdr:x>0.01862</cdr:x>
      <cdr:y>0</cdr:y>
    </cdr:from>
    <cdr:to>
      <cdr:x>0.05452</cdr:x>
      <cdr:y>0.09628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90493" y="0"/>
          <a:ext cx="367392" cy="2041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>
              <a:latin typeface="BIZ UDゴシック" panose="020B0400000000000000" pitchFamily="49" charset="-128"/>
              <a:ea typeface="BIZ UDゴシック" panose="020B0400000000000000" pitchFamily="49" charset="-128"/>
            </a:rPr>
            <a:t>(ha)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0.94247</cdr:x>
      <cdr:y>0</cdr:y>
    </cdr:from>
    <cdr:to>
      <cdr:x>0.97837</cdr:x>
      <cdr:y>0.09628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9643836" y="0"/>
          <a:ext cx="367392" cy="2041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>
              <a:latin typeface="BIZ UDゴシック" panose="020B0400000000000000" pitchFamily="49" charset="-128"/>
              <a:ea typeface="BIZ UDゴシック" panose="020B0400000000000000" pitchFamily="49" charset="-128"/>
            </a:rPr>
            <a:t>(t)</a:t>
          </a:r>
          <a:endParaRPr lang="ja-JP" altLang="en-US" sz="80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08.xml><?xml version="1.0" encoding="utf-8"?>
<c:userShapes xmlns:c="http://schemas.openxmlformats.org/drawingml/2006/chart">
  <cdr:relSizeAnchor xmlns:cdr="http://schemas.openxmlformats.org/drawingml/2006/chartDrawing">
    <cdr:from>
      <cdr:x>0.01862</cdr:x>
      <cdr:y>0</cdr:y>
    </cdr:from>
    <cdr:to>
      <cdr:x>0.05452</cdr:x>
      <cdr:y>0.09628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90493" y="0"/>
          <a:ext cx="367392" cy="2041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(ha)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0.92959</cdr:x>
      <cdr:y>0</cdr:y>
    </cdr:from>
    <cdr:to>
      <cdr:x>0.96549</cdr:x>
      <cdr:y>0.09628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5498322" y="0"/>
          <a:ext cx="212341" cy="3362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(t)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09.xml><?xml version="1.0" encoding="utf-8"?>
<c:userShapes xmlns:c="http://schemas.openxmlformats.org/drawingml/2006/chart">
  <cdr:relSizeAnchor xmlns:cdr="http://schemas.openxmlformats.org/drawingml/2006/chartDrawing">
    <cdr:from>
      <cdr:x>0.04975</cdr:x>
      <cdr:y>0</cdr:y>
    </cdr:from>
    <cdr:to>
      <cdr:x>0.11675</cdr:x>
      <cdr:y>0.05819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94288" y="-1089025"/>
          <a:ext cx="396274" cy="203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(ha)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0.88683</cdr:x>
      <cdr:y>0</cdr:y>
    </cdr:from>
    <cdr:to>
      <cdr:x>0.95383</cdr:x>
      <cdr:y>0.05819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5245610" y="-1089025"/>
          <a:ext cx="396307" cy="2031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戸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</cdr:x>
      <cdr:y>0.06455</cdr:y>
    </cdr:from>
    <cdr:to>
      <cdr:x>0.14067</cdr:x>
      <cdr:y>0.11727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-3490549" y="244012"/>
          <a:ext cx="400066" cy="1992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0.85934</cdr:x>
      <cdr:y>0.86719</cdr:y>
    </cdr:from>
    <cdr:to>
      <cdr:x>1</cdr:x>
      <cdr:y>0.91991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2443963" y="3277988"/>
          <a:ext cx="400037" cy="1992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110.xml><?xml version="1.0" encoding="utf-8"?>
<c:userShapes xmlns:c="http://schemas.openxmlformats.org/drawingml/2006/chart">
  <cdr:relSizeAnchor xmlns:cdr="http://schemas.openxmlformats.org/drawingml/2006/chartDrawing">
    <cdr:from>
      <cdr:x>0.04117</cdr:x>
      <cdr:y>0</cdr:y>
    </cdr:from>
    <cdr:to>
      <cdr:x>0.12638</cdr:x>
      <cdr:y>0.05439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43488" y="-5474264"/>
          <a:ext cx="503999" cy="1899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戸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11.xml><?xml version="1.0" encoding="utf-8"?>
<c:userShapes xmlns:c="http://schemas.openxmlformats.org/drawingml/2006/chart">
  <cdr:relSizeAnchor xmlns:cdr="http://schemas.openxmlformats.org/drawingml/2006/chartDrawing">
    <cdr:from>
      <cdr:x>0.07273</cdr:x>
      <cdr:y>0</cdr:y>
    </cdr:from>
    <cdr:to>
      <cdr:x>0.13714</cdr:x>
      <cdr:y>0.06183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430212" y="0"/>
          <a:ext cx="381000" cy="215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900" dirty="0"/>
            <a:t>(</a:t>
          </a:r>
          <a:r>
            <a:rPr lang="ja-JP" altLang="en-US" sz="900" dirty="0"/>
            <a:t>㎥</a:t>
          </a:r>
          <a:r>
            <a:rPr lang="en-US" altLang="ja-JP" sz="900" dirty="0"/>
            <a:t>)</a:t>
          </a:r>
          <a:endParaRPr lang="ja-JP" altLang="en-US" sz="900" dirty="0"/>
        </a:p>
      </cdr:txBody>
    </cdr:sp>
  </cdr:relSizeAnchor>
  <cdr:relSizeAnchor xmlns:cdr="http://schemas.openxmlformats.org/drawingml/2006/chartDrawing">
    <cdr:from>
      <cdr:x>0.68756</cdr:x>
      <cdr:y>0.07005</cdr:y>
    </cdr:from>
    <cdr:to>
      <cdr:x>0.95005</cdr:x>
      <cdr:y>0.1413</cdr:y>
    </cdr:to>
    <cdr:sp macro="" textlink="">
      <cdr:nvSpPr>
        <cdr:cNvPr id="3" name="テキスト ボックス 6"/>
        <cdr:cNvSpPr txBox="1"/>
      </cdr:nvSpPr>
      <cdr:spPr>
        <a:xfrm xmlns:a="http://schemas.openxmlformats.org/drawingml/2006/main">
          <a:off x="3960320" y="226977"/>
          <a:ext cx="1511953" cy="230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kumimoji="1"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※</a:t>
          </a:r>
          <a:r>
            <a:rPr kumimoji="1"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 保有山林　公表値なし</a:t>
          </a:r>
        </a:p>
      </cdr:txBody>
    </cdr:sp>
  </cdr:relSizeAnchor>
</c:userShapes>
</file>

<file path=ppt/drawings/drawing112.xml><?xml version="1.0" encoding="utf-8"?>
<c:userShapes xmlns:c="http://schemas.openxmlformats.org/drawingml/2006/chart">
  <cdr:relSizeAnchor xmlns:cdr="http://schemas.openxmlformats.org/drawingml/2006/chartDrawing">
    <cdr:from>
      <cdr:x>0.073</cdr:x>
      <cdr:y>0</cdr:y>
    </cdr:from>
    <cdr:to>
      <cdr:x>0.15996</cdr:x>
      <cdr:y>0.07365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431800" y="0"/>
          <a:ext cx="514350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万円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13.xml><?xml version="1.0" encoding="utf-8"?>
<c:userShapes xmlns:c="http://schemas.openxmlformats.org/drawingml/2006/chart">
  <cdr:relSizeAnchor xmlns:cdr="http://schemas.openxmlformats.org/drawingml/2006/chartDrawing">
    <cdr:from>
      <cdr:x>0.04414</cdr:x>
      <cdr:y>0</cdr:y>
    </cdr:from>
    <cdr:to>
      <cdr:x>0.19414</cdr:x>
      <cdr:y>0.07639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61097" y="-1089025"/>
          <a:ext cx="887254" cy="2667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事業所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/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0.79457</cdr:x>
      <cdr:y>0</cdr:y>
    </cdr:from>
    <cdr:to>
      <cdr:x>0.94457</cdr:x>
      <cdr:y>0.07639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4699873" y="-1089025"/>
          <a:ext cx="887254" cy="2667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百万円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14.xml><?xml version="1.0" encoding="utf-8"?>
<c:userShapes xmlns:c="http://schemas.openxmlformats.org/drawingml/2006/chart">
  <cdr:relSizeAnchor xmlns:cdr="http://schemas.openxmlformats.org/drawingml/2006/chartDrawing">
    <cdr:from>
      <cdr:x>0.03182</cdr:x>
      <cdr:y>0</cdr:y>
    </cdr:from>
    <cdr:to>
      <cdr:x>0.18182</cdr:x>
      <cdr:y>0.07639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88187" y="0"/>
          <a:ext cx="887220" cy="2667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事業所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/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0.7946</cdr:x>
      <cdr:y>0</cdr:y>
    </cdr:from>
    <cdr:to>
      <cdr:x>0.9446</cdr:x>
      <cdr:y>0.07639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4699890" y="-5156423"/>
          <a:ext cx="887220" cy="2667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百万円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15.xml><?xml version="1.0" encoding="utf-8"?>
<c:userShapes xmlns:c="http://schemas.openxmlformats.org/drawingml/2006/chart">
  <cdr:relSizeAnchor xmlns:cdr="http://schemas.openxmlformats.org/drawingml/2006/chartDrawing">
    <cdr:from>
      <cdr:x>0.05942</cdr:x>
      <cdr:y>0</cdr:y>
    </cdr:from>
    <cdr:to>
      <cdr:x>0.15791</cdr:x>
      <cdr:y>0.0671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51438" y="-6777718"/>
          <a:ext cx="582555" cy="1966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百万円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16.xml><?xml version="1.0" encoding="utf-8"?>
<c:userShapes xmlns:c="http://schemas.openxmlformats.org/drawingml/2006/chart">
  <cdr:relSizeAnchor xmlns:cdr="http://schemas.openxmlformats.org/drawingml/2006/chartDrawing">
    <cdr:from>
      <cdr:x>0.77707</cdr:x>
      <cdr:y>0</cdr:y>
    </cdr:from>
    <cdr:to>
      <cdr:x>0.93166</cdr:x>
      <cdr:y>0.06983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4596395" y="0"/>
          <a:ext cx="914400" cy="2438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百万円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0.05651</cdr:x>
      <cdr:y>0</cdr:y>
    </cdr:from>
    <cdr:to>
      <cdr:x>0.2111</cdr:x>
      <cdr:y>0.06983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334275" y="0"/>
          <a:ext cx="914400" cy="2438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事業所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/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17.xml><?xml version="1.0" encoding="utf-8"?>
<c:userShapes xmlns:c="http://schemas.openxmlformats.org/drawingml/2006/chart">
  <cdr:relSizeAnchor xmlns:cdr="http://schemas.openxmlformats.org/drawingml/2006/chartDrawing">
    <cdr:from>
      <cdr:x>0.07488</cdr:x>
      <cdr:y>0</cdr:y>
    </cdr:from>
    <cdr:to>
      <cdr:x>0.14831</cdr:x>
      <cdr:y>0.05255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442912" y="0"/>
          <a:ext cx="434340" cy="1835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18.xml><?xml version="1.0" encoding="utf-8"?>
<c:userShapes xmlns:c="http://schemas.openxmlformats.org/drawingml/2006/chart">
  <cdr:relSizeAnchor xmlns:cdr="http://schemas.openxmlformats.org/drawingml/2006/chartDrawing">
    <cdr:from>
      <cdr:x>0.06801</cdr:x>
      <cdr:y>0</cdr:y>
    </cdr:from>
    <cdr:to>
      <cdr:x>0.14144</cdr:x>
      <cdr:y>0.05255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402277" y="-5517270"/>
          <a:ext cx="434340" cy="1835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19.xml><?xml version="1.0" encoding="utf-8"?>
<c:userShapes xmlns:c="http://schemas.openxmlformats.org/drawingml/2006/chart">
  <cdr:relSizeAnchor xmlns:cdr="http://schemas.openxmlformats.org/drawingml/2006/chartDrawing">
    <cdr:from>
      <cdr:x>0.00417</cdr:x>
      <cdr:y>0.20949</cdr:y>
    </cdr:from>
    <cdr:to>
      <cdr:x>0.05928</cdr:x>
      <cdr:y>0.61582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 rot="16200000">
          <a:off x="-412267" y="1005993"/>
          <a:ext cx="1114638" cy="251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導入件数</a:t>
          </a:r>
          <a:r>
            <a:rPr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件</a:t>
          </a:r>
          <a:r>
            <a:rPr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9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0.94445</cdr:x>
      <cdr:y>0.20255</cdr:y>
    </cdr:from>
    <cdr:to>
      <cdr:x>0.99956</cdr:x>
      <cdr:y>0.60887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 rot="16200000">
          <a:off x="3886684" y="986944"/>
          <a:ext cx="1114638" cy="251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900">
              <a:latin typeface="BIZ UDゴシック" panose="020B0400000000000000" pitchFamily="49" charset="-128"/>
              <a:ea typeface="BIZ UDゴシック" panose="020B0400000000000000" pitchFamily="49" charset="-128"/>
            </a:rPr>
            <a:t>導入容量</a:t>
          </a:r>
          <a:r>
            <a:rPr lang="en-US" altLang="ja-JP" sz="900">
              <a:latin typeface="BIZ UDゴシック" panose="020B0400000000000000" pitchFamily="49" charset="-128"/>
              <a:ea typeface="BIZ UDゴシック" panose="020B0400000000000000" pitchFamily="49" charset="-128"/>
            </a:rPr>
            <a:t>(kW)</a:t>
          </a:r>
          <a:endParaRPr lang="ja-JP" altLang="en-US" sz="90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</cdr:x>
      <cdr:y>0.06296</cdr:y>
    </cdr:from>
    <cdr:to>
      <cdr:x>0.14066</cdr:x>
      <cdr:y>0.11568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-3465320" y="237984"/>
          <a:ext cx="400037" cy="1992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0.85934</cdr:x>
      <cdr:y>0.8769</cdr:y>
    </cdr:from>
    <cdr:to>
      <cdr:x>1</cdr:x>
      <cdr:y>0.92962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2443950" y="3422009"/>
          <a:ext cx="400050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120.xml><?xml version="1.0" encoding="utf-8"?>
<c:userShapes xmlns:c="http://schemas.openxmlformats.org/drawingml/2006/chart">
  <cdr:relSizeAnchor xmlns:cdr="http://schemas.openxmlformats.org/drawingml/2006/chartDrawing">
    <cdr:from>
      <cdr:x>0.0362</cdr:x>
      <cdr:y>0</cdr:y>
    </cdr:from>
    <cdr:to>
      <cdr:x>0.19981</cdr:x>
      <cdr:y>0.05892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14087" y="0"/>
          <a:ext cx="967740" cy="2057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（台）</a:t>
          </a:r>
        </a:p>
      </cdr:txBody>
    </cdr:sp>
  </cdr:relSizeAnchor>
</c:userShapes>
</file>

<file path=ppt/drawings/drawing121.xml><?xml version="1.0" encoding="utf-8"?>
<c:userShapes xmlns:c="http://schemas.openxmlformats.org/drawingml/2006/chart">
  <cdr:relSizeAnchor xmlns:cdr="http://schemas.openxmlformats.org/drawingml/2006/chartDrawing">
    <cdr:from>
      <cdr:x>0.02399</cdr:x>
      <cdr:y>0.00263</cdr:y>
    </cdr:from>
    <cdr:to>
      <cdr:x>0.09421</cdr:x>
      <cdr:y>0.05516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41888" y="9172"/>
          <a:ext cx="415324" cy="183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22.xml><?xml version="1.0" encoding="utf-8"?>
<c:userShapes xmlns:c="http://schemas.openxmlformats.org/drawingml/2006/chart">
  <cdr:relSizeAnchor xmlns:cdr="http://schemas.openxmlformats.org/drawingml/2006/chartDrawing">
    <cdr:from>
      <cdr:x>0.03687</cdr:x>
      <cdr:y>0</cdr:y>
    </cdr:from>
    <cdr:to>
      <cdr:x>0.12319</cdr:x>
      <cdr:y>0.06092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18088" y="-1089025"/>
          <a:ext cx="510574" cy="2127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23.xml><?xml version="1.0" encoding="utf-8"?>
<c:userShapes xmlns:c="http://schemas.openxmlformats.org/drawingml/2006/chart">
  <cdr:relSizeAnchor xmlns:cdr="http://schemas.openxmlformats.org/drawingml/2006/chartDrawing">
    <cdr:from>
      <cdr:x>0.8478</cdr:x>
      <cdr:y>0</cdr:y>
    </cdr:from>
    <cdr:to>
      <cdr:x>0.91544</cdr:x>
      <cdr:y>0.08476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5014778" y="-1089025"/>
          <a:ext cx="400050" cy="234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24.xml><?xml version="1.0" encoding="utf-8"?>
<c:userShapes xmlns:c="http://schemas.openxmlformats.org/drawingml/2006/chart">
  <cdr:relSizeAnchor xmlns:cdr="http://schemas.openxmlformats.org/drawingml/2006/chartDrawing">
    <cdr:from>
      <cdr:x>0.04908</cdr:x>
      <cdr:y>0</cdr:y>
    </cdr:from>
    <cdr:to>
      <cdr:x>0.15053</cdr:x>
      <cdr:y>0.05084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90287" y="-6099439"/>
          <a:ext cx="600075" cy="1775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百万円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25.xml><?xml version="1.0" encoding="utf-8"?>
<c:userShapes xmlns:c="http://schemas.openxmlformats.org/drawingml/2006/chart">
  <cdr:relSizeAnchor xmlns:cdr="http://schemas.openxmlformats.org/drawingml/2006/chartDrawing">
    <cdr:from>
      <cdr:x>0.05928</cdr:x>
      <cdr:y>0</cdr:y>
    </cdr:from>
    <cdr:to>
      <cdr:x>0.16073</cdr:x>
      <cdr:y>0.05084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50623" y="0"/>
          <a:ext cx="600057" cy="1775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百万円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26.xml><?xml version="1.0" encoding="utf-8"?>
<c:userShapes xmlns:c="http://schemas.openxmlformats.org/drawingml/2006/chart">
  <cdr:relSizeAnchor xmlns:cdr="http://schemas.openxmlformats.org/drawingml/2006/chartDrawing">
    <cdr:from>
      <cdr:x>0.05767</cdr:x>
      <cdr:y>0</cdr:y>
    </cdr:from>
    <cdr:to>
      <cdr:x>0.15911</cdr:x>
      <cdr:y>0.05084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41098" y="0"/>
          <a:ext cx="600057" cy="1775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百万円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27.xml><?xml version="1.0" encoding="utf-8"?>
<c:userShapes xmlns:c="http://schemas.openxmlformats.org/drawingml/2006/chart">
  <cdr:relSizeAnchor xmlns:cdr="http://schemas.openxmlformats.org/drawingml/2006/chartDrawing">
    <cdr:from>
      <cdr:x>0.05659</cdr:x>
      <cdr:y>0</cdr:y>
    </cdr:from>
    <cdr:to>
      <cdr:x>0.15805</cdr:x>
      <cdr:y>0.05084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34748" y="0"/>
          <a:ext cx="600057" cy="1775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百万円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28.xml><?xml version="1.0" encoding="utf-8"?>
<c:userShapes xmlns:c="http://schemas.openxmlformats.org/drawingml/2006/chart">
  <cdr:relSizeAnchor xmlns:cdr="http://schemas.openxmlformats.org/drawingml/2006/chartDrawing">
    <cdr:from>
      <cdr:x>0.06354</cdr:x>
      <cdr:y>0</cdr:y>
    </cdr:from>
    <cdr:to>
      <cdr:x>0.18229</cdr:x>
      <cdr:y>0.08681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75821" y="0"/>
          <a:ext cx="702409" cy="3031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百万円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0.8177</cdr:x>
      <cdr:y>0</cdr:y>
    </cdr:from>
    <cdr:to>
      <cdr:x>0.93645</cdr:x>
      <cdr:y>0.08681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4836698" y="-1089025"/>
          <a:ext cx="702409" cy="3031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千円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29.xml><?xml version="1.0" encoding="utf-8"?>
<c:userShapes xmlns:c="http://schemas.openxmlformats.org/drawingml/2006/chart">
  <cdr:relSizeAnchor xmlns:cdr="http://schemas.openxmlformats.org/drawingml/2006/chartDrawing">
    <cdr:from>
      <cdr:x>0.04018</cdr:x>
      <cdr:y>0.06301</cdr:y>
    </cdr:from>
    <cdr:to>
      <cdr:x>0.17672</cdr:x>
      <cdr:y>0.13615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31437" y="204152"/>
          <a:ext cx="786483" cy="2369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百万円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0.26326</cdr:x>
      <cdr:y>0</cdr:y>
    </cdr:from>
    <cdr:to>
      <cdr:x>0.26326</cdr:x>
      <cdr:y>0.74331</cdr:y>
    </cdr:to>
    <cdr:cxnSp macro="">
      <cdr:nvCxnSpPr>
        <cdr:cNvPr id="4" name="直線コネクタ 3">
          <a:extLst xmlns:a="http://schemas.openxmlformats.org/drawingml/2006/main">
            <a:ext uri="{FF2B5EF4-FFF2-40B4-BE49-F238E27FC236}">
              <a16:creationId xmlns:a16="http://schemas.microsoft.com/office/drawing/2014/main" id="{741EE854-9084-4545-B95C-DF98D0C77FED}"/>
            </a:ext>
          </a:extLst>
        </cdr:cNvPr>
        <cdr:cNvCxnSpPr/>
      </cdr:nvCxnSpPr>
      <cdr:spPr>
        <a:xfrm xmlns:a="http://schemas.openxmlformats.org/drawingml/2006/main" flipV="1">
          <a:off x="1557112" y="0"/>
          <a:ext cx="0" cy="2595631"/>
        </a:xfrm>
        <a:prstGeom xmlns:a="http://schemas.openxmlformats.org/drawingml/2006/main" prst="line">
          <a:avLst/>
        </a:prstGeom>
        <a:ln xmlns:a="http://schemas.openxmlformats.org/drawingml/2006/main" w="63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0.31422</cdr:x>
      <cdr:y>0</cdr:y>
    </cdr:from>
    <cdr:to>
      <cdr:x>0.46166</cdr:x>
      <cdr:y>0.0917</cdr:y>
    </cdr:to>
    <cdr:sp macro="" textlink="">
      <cdr:nvSpPr>
        <cdr:cNvPr id="6" name="テキスト ボックス 1"/>
        <cdr:cNvSpPr txBox="1"/>
      </cdr:nvSpPr>
      <cdr:spPr>
        <a:xfrm xmlns:a="http://schemas.openxmlformats.org/drawingml/2006/main">
          <a:off x="1809920" y="0"/>
          <a:ext cx="849267" cy="2971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見込額</a:t>
          </a:r>
          <a:endParaRPr lang="en-US" altLang="ja-JP" sz="9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0.55828</cdr:x>
      <cdr:y>0.02503</cdr:y>
    </cdr:from>
    <cdr:to>
      <cdr:x>1</cdr:x>
      <cdr:y>0.12953</cdr:y>
    </cdr:to>
    <cdr:sp macro="" textlink="">
      <cdr:nvSpPr>
        <cdr:cNvPr id="5" name="テキスト ボックス 10"/>
        <cdr:cNvSpPr txBox="1"/>
      </cdr:nvSpPr>
      <cdr:spPr>
        <a:xfrm xmlns:a="http://schemas.openxmlformats.org/drawingml/2006/main">
          <a:off x="3215714" y="81111"/>
          <a:ext cx="2544286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※</a:t>
          </a:r>
          <a:r>
            <a:rPr kumimoji="1"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 </a:t>
          </a:r>
          <a:r>
            <a:rPr kumimoji="1"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H29</a:t>
          </a:r>
          <a:r>
            <a:rPr kumimoji="1" lang="ja-JP" altLang="en-US" sz="800" dirty="0" err="1">
              <a:latin typeface="BIZ UDゴシック" panose="020B0400000000000000" pitchFamily="49" charset="-128"/>
              <a:ea typeface="BIZ UDゴシック" panose="020B0400000000000000" pitchFamily="49" charset="-128"/>
            </a:rPr>
            <a:t>までの</a:t>
          </a:r>
          <a:r>
            <a:rPr kumimoji="1"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借り入れ分に係る元利償還金の額で、</a:t>
          </a:r>
          <a:endParaRPr kumimoji="1" lang="en-US" altLang="ja-JP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  <a:p xmlns:a="http://schemas.openxmlformats.org/drawingml/2006/main">
          <a:r>
            <a:rPr kumimoji="1"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　 </a:t>
          </a:r>
          <a:r>
            <a:rPr kumimoji="1"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H30</a:t>
          </a:r>
          <a:r>
            <a:rPr kumimoji="1"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以降の借り入れ分は含まない</a:t>
          </a:r>
        </a:p>
      </cdr:txBody>
    </cdr:sp>
  </cdr:relSizeAnchor>
  <cdr:relSizeAnchor xmlns:cdr="http://schemas.openxmlformats.org/drawingml/2006/chartDrawing">
    <cdr:from>
      <cdr:x>0.27572</cdr:x>
      <cdr:y>0.00739</cdr:y>
    </cdr:from>
    <cdr:to>
      <cdr:x>0.32181</cdr:x>
      <cdr:y>0.06459</cdr:y>
    </cdr:to>
    <cdr:sp macro="" textlink="">
      <cdr:nvSpPr>
        <cdr:cNvPr id="7" name="右矢印 6"/>
        <cdr:cNvSpPr/>
      </cdr:nvSpPr>
      <cdr:spPr>
        <a:xfrm xmlns:a="http://schemas.openxmlformats.org/drawingml/2006/main">
          <a:off x="1588135" y="23930"/>
          <a:ext cx="265465" cy="185341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  <a:ln xmlns:a="http://schemas.openxmlformats.org/drawingml/2006/main" w="317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kumimoji="1" lang="ja-JP" altLang="en-US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</cdr:x>
      <cdr:y>0.06114</cdr:y>
    </cdr:from>
    <cdr:to>
      <cdr:x>0.14067</cdr:x>
      <cdr:y>0.11386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-556300" y="231116"/>
          <a:ext cx="400066" cy="1992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0.85934</cdr:x>
      <cdr:y>0.87293</cdr:y>
    </cdr:from>
    <cdr:to>
      <cdr:x>1</cdr:x>
      <cdr:y>0.92565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2443963" y="3299688"/>
          <a:ext cx="400037" cy="1992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0.0015</cdr:x>
      <cdr:y>0.06316</cdr:y>
    </cdr:from>
    <cdr:to>
      <cdr:x>0.14216</cdr:x>
      <cdr:y>0.11588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4265" y="238736"/>
          <a:ext cx="400037" cy="1992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0.85934</cdr:x>
      <cdr:y>0.87202</cdr:y>
    </cdr:from>
    <cdr:to>
      <cdr:x>1</cdr:x>
      <cdr:y>0.92474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2443949" y="3402959"/>
          <a:ext cx="400050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0.03756</cdr:x>
      <cdr:y>0</cdr:y>
    </cdr:from>
    <cdr:to>
      <cdr:x>0.10519</cdr:x>
      <cdr:y>0.0618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16320" y="0"/>
          <a:ext cx="389549" cy="1922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0.89298</cdr:x>
      <cdr:y>0</cdr:y>
    </cdr:from>
    <cdr:to>
      <cdr:x>0.96061</cdr:x>
      <cdr:y>0.0618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5282010" y="-1085803"/>
          <a:ext cx="400050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0.04757</cdr:x>
      <cdr:y>0</cdr:y>
    </cdr:from>
    <cdr:to>
      <cdr:x>0.1152</cdr:x>
      <cdr:y>0.05894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81385" y="0"/>
          <a:ext cx="400050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0.88537</cdr:x>
      <cdr:y>0</cdr:y>
    </cdr:from>
    <cdr:to>
      <cdr:x>0.953</cdr:x>
      <cdr:y>0.05894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5099720" y="-6033000"/>
          <a:ext cx="389549" cy="190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0.05076</cdr:x>
      <cdr:y>0</cdr:y>
    </cdr:from>
    <cdr:to>
      <cdr:x>0.11839</cdr:x>
      <cdr:y>0.05894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00251" y="-1080775"/>
          <a:ext cx="400050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0.8962</cdr:x>
      <cdr:y>0</cdr:y>
    </cdr:from>
    <cdr:to>
      <cdr:x>0.96384</cdr:x>
      <cdr:y>0.05894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5301060" y="-1080775"/>
          <a:ext cx="400050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0.61685</cdr:x>
      <cdr:y>0.64876</cdr:y>
    </cdr:from>
    <cdr:to>
      <cdr:x>0.9222</cdr:x>
      <cdr:y>0.71525</cdr:y>
    </cdr:to>
    <cdr:sp macro="" textlink="">
      <cdr:nvSpPr>
        <cdr:cNvPr id="4" name="テキスト ボックス 9"/>
        <cdr:cNvSpPr txBox="1"/>
      </cdr:nvSpPr>
      <cdr:spPr>
        <a:xfrm xmlns:a="http://schemas.openxmlformats.org/drawingml/2006/main">
          <a:off x="3553058" y="2101980"/>
          <a:ext cx="1758815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kumimoji="1"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※</a:t>
          </a:r>
          <a:r>
            <a:rPr kumimoji="1"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 転入は正数、転出は負数で表示</a:t>
          </a: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0.03197</cdr:x>
      <cdr:y>0.40781</cdr:y>
    </cdr:from>
    <cdr:to>
      <cdr:x>0.12811</cdr:x>
      <cdr:y>0.51846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92074" y="1591438"/>
          <a:ext cx="276882" cy="431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none" rtlCol="0"/>
        <a:lstStyle xmlns:a="http://schemas.openxmlformats.org/drawingml/2006/main"/>
        <a:p xmlns:a="http://schemas.openxmlformats.org/drawingml/2006/main">
          <a:r>
            <a:rPr lang="ja-JP" altLang="en-US" sz="10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転入</a:t>
          </a:r>
        </a:p>
      </cdr:txBody>
    </cdr:sp>
  </cdr:relSizeAnchor>
  <cdr:relSizeAnchor xmlns:cdr="http://schemas.openxmlformats.org/drawingml/2006/chartDrawing">
    <cdr:from>
      <cdr:x>0.85571</cdr:x>
      <cdr:y>0.40716</cdr:y>
    </cdr:from>
    <cdr:to>
      <cdr:x>0.96318</cdr:x>
      <cdr:y>0.51781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2464457" y="1588901"/>
          <a:ext cx="309502" cy="4318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ja-JP" altLang="en-US" sz="10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転出</a:t>
          </a:r>
        </a:p>
      </cdr:txBody>
    </cdr:sp>
  </cdr:relSizeAnchor>
  <cdr:relSizeAnchor xmlns:cdr="http://schemas.openxmlformats.org/drawingml/2006/chartDrawing">
    <cdr:from>
      <cdr:x>0</cdr:x>
      <cdr:y>0.02222</cdr:y>
    </cdr:from>
    <cdr:to>
      <cdr:x>0.1389</cdr:x>
      <cdr:y>0.07494</cdr:y>
    </cdr:to>
    <cdr:sp macro="" textlink="">
      <cdr:nvSpPr>
        <cdr:cNvPr id="4" name="テキスト ボックス 1"/>
        <cdr:cNvSpPr txBox="1"/>
      </cdr:nvSpPr>
      <cdr:spPr>
        <a:xfrm xmlns:a="http://schemas.openxmlformats.org/drawingml/2006/main">
          <a:off x="-548680" y="72000"/>
          <a:ext cx="395032" cy="1708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0.86109</cdr:x>
      <cdr:y>0.8913</cdr:y>
    </cdr:from>
    <cdr:to>
      <cdr:x>1</cdr:x>
      <cdr:y>0.94402</cdr:y>
    </cdr:to>
    <cdr:sp macro="" textlink="">
      <cdr:nvSpPr>
        <cdr:cNvPr id="5" name="テキスト ボックス 1"/>
        <cdr:cNvSpPr txBox="1"/>
      </cdr:nvSpPr>
      <cdr:spPr>
        <a:xfrm xmlns:a="http://schemas.openxmlformats.org/drawingml/2006/main">
          <a:off x="2448940" y="2887825"/>
          <a:ext cx="395060" cy="1708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0.04007</cdr:x>
      <cdr:y>0.40658</cdr:y>
    </cdr:from>
    <cdr:to>
      <cdr:x>0.15388</cdr:x>
      <cdr:y>0.51723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15401" y="1586638"/>
          <a:ext cx="327785" cy="431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none" rtlCol="0"/>
        <a:lstStyle xmlns:a="http://schemas.openxmlformats.org/drawingml/2006/main"/>
        <a:p xmlns:a="http://schemas.openxmlformats.org/drawingml/2006/main">
          <a:r>
            <a:rPr lang="ja-JP" altLang="en-US" sz="10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転入</a:t>
          </a:r>
        </a:p>
      </cdr:txBody>
    </cdr:sp>
  </cdr:relSizeAnchor>
  <cdr:relSizeAnchor xmlns:cdr="http://schemas.openxmlformats.org/drawingml/2006/chartDrawing">
    <cdr:from>
      <cdr:x>0.85062</cdr:x>
      <cdr:y>0.40658</cdr:y>
    </cdr:from>
    <cdr:to>
      <cdr:x>0.9563</cdr:x>
      <cdr:y>0.51723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2449787" y="1586638"/>
          <a:ext cx="304357" cy="431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ja-JP" altLang="en-US" sz="10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転出</a:t>
          </a:r>
        </a:p>
      </cdr:txBody>
    </cdr:sp>
  </cdr:relSizeAnchor>
  <cdr:relSizeAnchor xmlns:cdr="http://schemas.openxmlformats.org/drawingml/2006/chartDrawing">
    <cdr:from>
      <cdr:x>0</cdr:x>
      <cdr:y>0.02271</cdr:y>
    </cdr:from>
    <cdr:to>
      <cdr:x>0.13891</cdr:x>
      <cdr:y>0.07544</cdr:y>
    </cdr:to>
    <cdr:sp macro="" textlink="">
      <cdr:nvSpPr>
        <cdr:cNvPr id="4" name="テキスト ボックス 1"/>
        <cdr:cNvSpPr txBox="1"/>
      </cdr:nvSpPr>
      <cdr:spPr>
        <a:xfrm xmlns:a="http://schemas.openxmlformats.org/drawingml/2006/main">
          <a:off x="-3465320" y="73569"/>
          <a:ext cx="395060" cy="1708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0.86086</cdr:x>
      <cdr:y>0.88889</cdr:y>
    </cdr:from>
    <cdr:to>
      <cdr:x>0.99977</cdr:x>
      <cdr:y>0.94161</cdr:y>
    </cdr:to>
    <cdr:sp macro="" textlink="">
      <cdr:nvSpPr>
        <cdr:cNvPr id="5" name="テキスト ボックス 1"/>
        <cdr:cNvSpPr txBox="1"/>
      </cdr:nvSpPr>
      <cdr:spPr>
        <a:xfrm xmlns:a="http://schemas.openxmlformats.org/drawingml/2006/main">
          <a:off x="2448299" y="2880000"/>
          <a:ext cx="395060" cy="1708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0.36106</cdr:x>
      <cdr:y>0.61257</cdr:y>
    </cdr:from>
    <cdr:to>
      <cdr:x>0.43857</cdr:x>
      <cdr:y>0.66967</cdr:y>
    </cdr:to>
    <cdr:sp macro="" textlink="">
      <cdr:nvSpPr>
        <cdr:cNvPr id="2" name="右矢印 1"/>
        <cdr:cNvSpPr/>
      </cdr:nvSpPr>
      <cdr:spPr>
        <a:xfrm xmlns:a="http://schemas.openxmlformats.org/drawingml/2006/main">
          <a:off x="2135625" y="2139111"/>
          <a:ext cx="458412" cy="19938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  <a:ln xmlns:a="http://schemas.openxmlformats.org/drawingml/2006/main" w="3175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kumimoji="1" lang="ja-JP" altLang="en-US" sz="1246"/>
        </a:p>
      </cdr:txBody>
    </cdr:sp>
  </cdr:relSizeAnchor>
  <cdr:relSizeAnchor xmlns:cdr="http://schemas.openxmlformats.org/drawingml/2006/chartDrawing">
    <cdr:from>
      <cdr:x>0.27268</cdr:x>
      <cdr:y>0.61257</cdr:y>
    </cdr:from>
    <cdr:to>
      <cdr:x>0.35021</cdr:x>
      <cdr:y>0.66967</cdr:y>
    </cdr:to>
    <cdr:sp macro="" textlink="">
      <cdr:nvSpPr>
        <cdr:cNvPr id="3" name="右矢印 2"/>
        <cdr:cNvSpPr/>
      </cdr:nvSpPr>
      <cdr:spPr>
        <a:xfrm xmlns:a="http://schemas.openxmlformats.org/drawingml/2006/main" flipH="1">
          <a:off x="1612843" y="2139111"/>
          <a:ext cx="458585" cy="19938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  <a:ln xmlns:a="http://schemas.openxmlformats.org/drawingml/2006/main" w="3175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kumimoji="1" lang="ja-JP" altLang="en-US" sz="1246"/>
        </a:p>
      </cdr:txBody>
    </cdr:sp>
  </cdr:relSizeAnchor>
  <cdr:relSizeAnchor xmlns:cdr="http://schemas.openxmlformats.org/drawingml/2006/chartDrawing">
    <cdr:from>
      <cdr:x>0.27461</cdr:x>
      <cdr:y>0.57899</cdr:y>
    </cdr:from>
    <cdr:to>
      <cdr:x>0.41424</cdr:x>
      <cdr:y>0.63289</cdr:y>
    </cdr:to>
    <cdr:sp macro="" textlink="">
      <cdr:nvSpPr>
        <cdr:cNvPr id="4" name="テキスト ボックス 9"/>
        <cdr:cNvSpPr txBox="1"/>
      </cdr:nvSpPr>
      <cdr:spPr>
        <a:xfrm xmlns:a="http://schemas.openxmlformats.org/drawingml/2006/main">
          <a:off x="1624266" y="2021844"/>
          <a:ext cx="825867" cy="1881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kumimoji="1" lang="ja-JP" altLang="en-US" sz="623" dirty="0">
              <a:latin typeface="メイリオ" panose="020B0604030504040204" pitchFamily="50" charset="-128"/>
              <a:ea typeface="メイリオ" panose="020B0604030504040204" pitchFamily="50" charset="-128"/>
            </a:rPr>
            <a:t>国勢調査　　推計</a:t>
          </a:r>
        </a:p>
      </cdr:txBody>
    </cdr:sp>
  </cdr:relSizeAnchor>
  <cdr:relSizeAnchor xmlns:cdr="http://schemas.openxmlformats.org/drawingml/2006/chartDrawing">
    <cdr:from>
      <cdr:x>0.35688</cdr:x>
      <cdr:y>0.04343</cdr:y>
    </cdr:from>
    <cdr:to>
      <cdr:x>0.35688</cdr:x>
      <cdr:y>0.77088</cdr:y>
    </cdr:to>
    <cdr:cxnSp macro="">
      <cdr:nvCxnSpPr>
        <cdr:cNvPr id="5" name="直線コネクタ 4">
          <a:extLst xmlns:a="http://schemas.openxmlformats.org/drawingml/2006/main">
            <a:ext uri="{FF2B5EF4-FFF2-40B4-BE49-F238E27FC236}">
              <a16:creationId xmlns:a16="http://schemas.microsoft.com/office/drawing/2014/main" id="{125635B0-C894-4525-8478-CAD7DBE667AA}"/>
            </a:ext>
          </a:extLst>
        </cdr:cNvPr>
        <cdr:cNvCxnSpPr/>
      </cdr:nvCxnSpPr>
      <cdr:spPr>
        <a:xfrm xmlns:a="http://schemas.openxmlformats.org/drawingml/2006/main" flipV="1">
          <a:off x="2110869" y="151670"/>
          <a:ext cx="0" cy="2540230"/>
        </a:xfrm>
        <a:prstGeom xmlns:a="http://schemas.openxmlformats.org/drawingml/2006/main" prst="line">
          <a:avLst/>
        </a:prstGeom>
        <a:ln xmlns:a="http://schemas.openxmlformats.org/drawingml/2006/main" w="31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0.02826</cdr:x>
      <cdr:y>0.05298</cdr:y>
    </cdr:from>
    <cdr:to>
      <cdr:x>0.12166</cdr:x>
      <cdr:y>0.11845</cdr:y>
    </cdr:to>
    <cdr:sp macro="" textlink="">
      <cdr:nvSpPr>
        <cdr:cNvPr id="7" name="テキスト ボックス 1"/>
        <cdr:cNvSpPr txBox="1"/>
      </cdr:nvSpPr>
      <cdr:spPr>
        <a:xfrm xmlns:a="http://schemas.openxmlformats.org/drawingml/2006/main">
          <a:off x="167128" y="184989"/>
          <a:ext cx="552443" cy="2286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0.85062</cdr:x>
      <cdr:y>0.00724</cdr:y>
    </cdr:from>
    <cdr:to>
      <cdr:x>0.94402</cdr:x>
      <cdr:y>0.0727</cdr:y>
    </cdr:to>
    <cdr:sp macro="" textlink="">
      <cdr:nvSpPr>
        <cdr:cNvPr id="8" name="テキスト ボックス 1"/>
        <cdr:cNvSpPr txBox="1"/>
      </cdr:nvSpPr>
      <cdr:spPr>
        <a:xfrm xmlns:a="http://schemas.openxmlformats.org/drawingml/2006/main">
          <a:off x="5031222" y="25270"/>
          <a:ext cx="55245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世帯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0.05165</cdr:x>
      <cdr:y>0.44149</cdr:y>
    </cdr:from>
    <cdr:to>
      <cdr:x>0.14932</cdr:x>
      <cdr:y>0.55214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46887" y="1589378"/>
          <a:ext cx="277773" cy="3983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none" rtlCol="0"/>
        <a:lstStyle xmlns:a="http://schemas.openxmlformats.org/drawingml/2006/main"/>
        <a:p xmlns:a="http://schemas.openxmlformats.org/drawingml/2006/main">
          <a:r>
            <a:rPr lang="ja-JP" altLang="en-US" sz="10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転入</a:t>
          </a:r>
        </a:p>
      </cdr:txBody>
    </cdr:sp>
  </cdr:relSizeAnchor>
  <cdr:relSizeAnchor xmlns:cdr="http://schemas.openxmlformats.org/drawingml/2006/chartDrawing">
    <cdr:from>
      <cdr:x>0.90289</cdr:x>
      <cdr:y>0.44656</cdr:y>
    </cdr:from>
    <cdr:to>
      <cdr:x>0.97373</cdr:x>
      <cdr:y>0.55721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2567813" y="1607630"/>
          <a:ext cx="201469" cy="3983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ja-JP" altLang="en-US" sz="10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転出</a:t>
          </a:r>
        </a:p>
      </cdr:txBody>
    </cdr:sp>
  </cdr:relSizeAnchor>
  <cdr:relSizeAnchor xmlns:cdr="http://schemas.openxmlformats.org/drawingml/2006/chartDrawing">
    <cdr:from>
      <cdr:x>0.02633</cdr:x>
      <cdr:y>0.03953</cdr:y>
    </cdr:from>
    <cdr:to>
      <cdr:x>0.16524</cdr:x>
      <cdr:y>0.09396</cdr:y>
    </cdr:to>
    <cdr:sp macro="" textlink="">
      <cdr:nvSpPr>
        <cdr:cNvPr id="4" name="テキスト ボックス 1"/>
        <cdr:cNvSpPr txBox="1"/>
      </cdr:nvSpPr>
      <cdr:spPr>
        <a:xfrm xmlns:a="http://schemas.openxmlformats.org/drawingml/2006/main">
          <a:off x="74887" y="142308"/>
          <a:ext cx="395060" cy="195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0.85727</cdr:x>
      <cdr:y>0.88748</cdr:y>
    </cdr:from>
    <cdr:to>
      <cdr:x>0.99618</cdr:x>
      <cdr:y>0.94191</cdr:y>
    </cdr:to>
    <cdr:sp macro="" textlink="">
      <cdr:nvSpPr>
        <cdr:cNvPr id="5" name="テキスト ボックス 1"/>
        <cdr:cNvSpPr txBox="1"/>
      </cdr:nvSpPr>
      <cdr:spPr>
        <a:xfrm xmlns:a="http://schemas.openxmlformats.org/drawingml/2006/main">
          <a:off x="2438090" y="3194934"/>
          <a:ext cx="395060" cy="195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0.03948</cdr:x>
      <cdr:y>0.4507</cdr:y>
    </cdr:from>
    <cdr:to>
      <cdr:x>0.15005</cdr:x>
      <cdr:y>0.56135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12294" y="1622502"/>
          <a:ext cx="314461" cy="3983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none" rtlCol="0"/>
        <a:lstStyle xmlns:a="http://schemas.openxmlformats.org/drawingml/2006/main"/>
        <a:p xmlns:a="http://schemas.openxmlformats.org/drawingml/2006/main">
          <a:r>
            <a:rPr lang="ja-JP" altLang="en-US" sz="10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転入</a:t>
          </a:r>
        </a:p>
      </cdr:txBody>
    </cdr:sp>
  </cdr:relSizeAnchor>
  <cdr:relSizeAnchor xmlns:cdr="http://schemas.openxmlformats.org/drawingml/2006/chartDrawing">
    <cdr:from>
      <cdr:x>0.87104</cdr:x>
      <cdr:y>0.4507</cdr:y>
    </cdr:from>
    <cdr:to>
      <cdr:x>0.97027</cdr:x>
      <cdr:y>0.56135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2477250" y="1622502"/>
          <a:ext cx="282210" cy="3983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ja-JP" altLang="en-US" sz="10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転出</a:t>
          </a:r>
        </a:p>
      </cdr:txBody>
    </cdr:sp>
  </cdr:relSizeAnchor>
  <cdr:relSizeAnchor xmlns:cdr="http://schemas.openxmlformats.org/drawingml/2006/chartDrawing">
    <cdr:from>
      <cdr:x>0</cdr:x>
      <cdr:y>0.04041</cdr:y>
    </cdr:from>
    <cdr:to>
      <cdr:x>0.13891</cdr:x>
      <cdr:y>0.09484</cdr:y>
    </cdr:to>
    <cdr:sp macro="" textlink="">
      <cdr:nvSpPr>
        <cdr:cNvPr id="4" name="テキスト ボックス 1"/>
        <cdr:cNvSpPr txBox="1"/>
      </cdr:nvSpPr>
      <cdr:spPr>
        <a:xfrm xmlns:a="http://schemas.openxmlformats.org/drawingml/2006/main">
          <a:off x="0" y="145490"/>
          <a:ext cx="395060" cy="195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0.86109</cdr:x>
      <cdr:y>0.89152</cdr:y>
    </cdr:from>
    <cdr:to>
      <cdr:x>1</cdr:x>
      <cdr:y>0.94595</cdr:y>
    </cdr:to>
    <cdr:sp macro="" textlink="">
      <cdr:nvSpPr>
        <cdr:cNvPr id="5" name="テキスト ボックス 1"/>
        <cdr:cNvSpPr txBox="1"/>
      </cdr:nvSpPr>
      <cdr:spPr>
        <a:xfrm xmlns:a="http://schemas.openxmlformats.org/drawingml/2006/main">
          <a:off x="2448940" y="3209485"/>
          <a:ext cx="395060" cy="195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0.05989</cdr:x>
      <cdr:y>0.44468</cdr:y>
    </cdr:from>
    <cdr:to>
      <cdr:x>0.15359</cdr:x>
      <cdr:y>0.55533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72483" y="1680890"/>
          <a:ext cx="269861" cy="4182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none" rtlCol="0"/>
        <a:lstStyle xmlns:a="http://schemas.openxmlformats.org/drawingml/2006/main"/>
        <a:p xmlns:a="http://schemas.openxmlformats.org/drawingml/2006/main">
          <a:r>
            <a:rPr lang="ja-JP" altLang="en-US" sz="10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転入</a:t>
          </a:r>
        </a:p>
      </cdr:txBody>
    </cdr:sp>
  </cdr:relSizeAnchor>
  <cdr:relSizeAnchor xmlns:cdr="http://schemas.openxmlformats.org/drawingml/2006/chartDrawing">
    <cdr:from>
      <cdr:x>0.87127</cdr:x>
      <cdr:y>0.44468</cdr:y>
    </cdr:from>
    <cdr:to>
      <cdr:x>0.96528</cdr:x>
      <cdr:y>0.55533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2509269" y="1680890"/>
          <a:ext cx="270737" cy="4182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ja-JP" altLang="en-US" sz="10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転出</a:t>
          </a:r>
        </a:p>
      </cdr:txBody>
    </cdr:sp>
  </cdr:relSizeAnchor>
  <cdr:relSizeAnchor xmlns:cdr="http://schemas.openxmlformats.org/drawingml/2006/chartDrawing">
    <cdr:from>
      <cdr:x>0.01996</cdr:x>
      <cdr:y>0.05894</cdr:y>
    </cdr:from>
    <cdr:to>
      <cdr:x>0.15887</cdr:x>
      <cdr:y>0.11337</cdr:y>
    </cdr:to>
    <cdr:sp macro="" textlink="">
      <cdr:nvSpPr>
        <cdr:cNvPr id="4" name="テキスト ボックス 1"/>
        <cdr:cNvSpPr txBox="1"/>
      </cdr:nvSpPr>
      <cdr:spPr>
        <a:xfrm xmlns:a="http://schemas.openxmlformats.org/drawingml/2006/main">
          <a:off x="56769" y="212186"/>
          <a:ext cx="395060" cy="195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0.86109</cdr:x>
      <cdr:y>0.90529</cdr:y>
    </cdr:from>
    <cdr:to>
      <cdr:x>1</cdr:x>
      <cdr:y>0.95972</cdr:y>
    </cdr:to>
    <cdr:sp macro="" textlink="">
      <cdr:nvSpPr>
        <cdr:cNvPr id="5" name="テキスト ボックス 1"/>
        <cdr:cNvSpPr txBox="1"/>
      </cdr:nvSpPr>
      <cdr:spPr>
        <a:xfrm xmlns:a="http://schemas.openxmlformats.org/drawingml/2006/main">
          <a:off x="2479950" y="3422009"/>
          <a:ext cx="400050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0.05934</cdr:x>
      <cdr:y>0.44</cdr:y>
    </cdr:from>
    <cdr:to>
      <cdr:x>0.16383</cdr:x>
      <cdr:y>0.55065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68750" y="1584000"/>
          <a:ext cx="297170" cy="3983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none" rtlCol="0"/>
        <a:lstStyle xmlns:a="http://schemas.openxmlformats.org/drawingml/2006/main"/>
        <a:p xmlns:a="http://schemas.openxmlformats.org/drawingml/2006/main">
          <a:pPr algn="ctr"/>
          <a:r>
            <a:rPr lang="ja-JP" altLang="en-US" sz="10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転入</a:t>
          </a:r>
        </a:p>
      </cdr:txBody>
    </cdr:sp>
  </cdr:relSizeAnchor>
  <cdr:relSizeAnchor xmlns:cdr="http://schemas.openxmlformats.org/drawingml/2006/chartDrawing">
    <cdr:from>
      <cdr:x>0.84513</cdr:x>
      <cdr:y>0.44507</cdr:y>
    </cdr:from>
    <cdr:to>
      <cdr:x>0.9642</cdr:x>
      <cdr:y>0.55572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2403537" y="1602252"/>
          <a:ext cx="338635" cy="3983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10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転出</a:t>
          </a:r>
        </a:p>
      </cdr:txBody>
    </cdr:sp>
  </cdr:relSizeAnchor>
  <cdr:relSizeAnchor xmlns:cdr="http://schemas.openxmlformats.org/drawingml/2006/chartDrawing">
    <cdr:from>
      <cdr:x>0</cdr:x>
      <cdr:y>0.04199</cdr:y>
    </cdr:from>
    <cdr:to>
      <cdr:x>0.13891</cdr:x>
      <cdr:y>0.09642</cdr:y>
    </cdr:to>
    <cdr:sp macro="" textlink="">
      <cdr:nvSpPr>
        <cdr:cNvPr id="4" name="テキスト ボックス 1"/>
        <cdr:cNvSpPr txBox="1"/>
      </cdr:nvSpPr>
      <cdr:spPr>
        <a:xfrm xmlns:a="http://schemas.openxmlformats.org/drawingml/2006/main">
          <a:off x="0" y="158737"/>
          <a:ext cx="400061" cy="2057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0.86109</cdr:x>
      <cdr:y>0.89454</cdr:y>
    </cdr:from>
    <cdr:to>
      <cdr:x>1</cdr:x>
      <cdr:y>0.94897</cdr:y>
    </cdr:to>
    <cdr:sp macro="" textlink="">
      <cdr:nvSpPr>
        <cdr:cNvPr id="5" name="テキスト ボックス 1"/>
        <cdr:cNvSpPr txBox="1"/>
      </cdr:nvSpPr>
      <cdr:spPr>
        <a:xfrm xmlns:a="http://schemas.openxmlformats.org/drawingml/2006/main">
          <a:off x="2479939" y="3381362"/>
          <a:ext cx="400061" cy="2057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0.03845</cdr:x>
      <cdr:y>0</cdr:y>
    </cdr:from>
    <cdr:to>
      <cdr:x>0.10608</cdr:x>
      <cdr:y>0.05495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227410" y="0"/>
          <a:ext cx="400050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0.12109</cdr:x>
      <cdr:y>0.10129</cdr:y>
    </cdr:from>
    <cdr:to>
      <cdr:x>0.545</cdr:x>
      <cdr:y>0.16779</cdr:y>
    </cdr:to>
    <cdr:sp macro="" textlink="">
      <cdr:nvSpPr>
        <cdr:cNvPr id="4" name="テキスト ボックス 6"/>
        <cdr:cNvSpPr txBox="1"/>
      </cdr:nvSpPr>
      <cdr:spPr>
        <a:xfrm xmlns:a="http://schemas.openxmlformats.org/drawingml/2006/main">
          <a:off x="697500" y="328187"/>
          <a:ext cx="2441694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※</a:t>
          </a:r>
          <a:r>
            <a:rPr kumimoji="1"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気仙外近隣：遠野市、一関市、釜石市、奥州市</a:t>
          </a:r>
          <a:endParaRPr kumimoji="1" lang="en-US" altLang="ja-JP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25.xml><?xml version="1.0" encoding="utf-8"?>
<c:userShapes xmlns:c="http://schemas.openxmlformats.org/drawingml/2006/chart">
  <cdr:relSizeAnchor xmlns:cdr="http://schemas.openxmlformats.org/drawingml/2006/chartDrawing">
    <cdr:from>
      <cdr:x>0.03958</cdr:x>
      <cdr:y>0.36461</cdr:y>
    </cdr:from>
    <cdr:to>
      <cdr:x>0.11042</cdr:x>
      <cdr:y>0.48257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80975" y="1295401"/>
          <a:ext cx="323850" cy="4191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none" rtlCol="0" anchor="ctr"/>
        <a:lstStyle xmlns:a="http://schemas.openxmlformats.org/drawingml/2006/main"/>
        <a:p xmlns:a="http://schemas.openxmlformats.org/drawingml/2006/main">
          <a:pPr algn="ctr"/>
          <a:r>
            <a:rPr lang="ja-JP" altLang="en-US" sz="10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転出</a:t>
          </a:r>
        </a:p>
      </cdr:txBody>
    </cdr:sp>
  </cdr:relSizeAnchor>
  <cdr:relSizeAnchor xmlns:cdr="http://schemas.openxmlformats.org/drawingml/2006/chartDrawing">
    <cdr:from>
      <cdr:x>0.88819</cdr:x>
      <cdr:y>0.38427</cdr:y>
    </cdr:from>
    <cdr:to>
      <cdr:x>0.95903</cdr:x>
      <cdr:y>0.50223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4060825" y="1365250"/>
          <a:ext cx="323850" cy="4191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10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転入</a:t>
          </a:r>
        </a:p>
      </cdr:txBody>
    </cdr:sp>
  </cdr:relSizeAnchor>
  <cdr:relSizeAnchor xmlns:cdr="http://schemas.openxmlformats.org/drawingml/2006/chartDrawing">
    <cdr:from>
      <cdr:x>0</cdr:x>
      <cdr:y>0.87975</cdr:y>
    </cdr:from>
    <cdr:to>
      <cdr:x>0.06628</cdr:x>
      <cdr:y>0.93201</cdr:y>
    </cdr:to>
    <cdr:sp macro="" textlink="">
      <cdr:nvSpPr>
        <cdr:cNvPr id="4" name="テキスト ボックス 1"/>
        <cdr:cNvSpPr txBox="1"/>
      </cdr:nvSpPr>
      <cdr:spPr>
        <a:xfrm xmlns:a="http://schemas.openxmlformats.org/drawingml/2006/main">
          <a:off x="0" y="2850397"/>
          <a:ext cx="381773" cy="1693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0.93372</cdr:x>
      <cdr:y>0.05753</cdr:y>
    </cdr:from>
    <cdr:to>
      <cdr:x>1</cdr:x>
      <cdr:y>0.10979</cdr:y>
    </cdr:to>
    <cdr:sp macro="" textlink="">
      <cdr:nvSpPr>
        <cdr:cNvPr id="5" name="テキスト ボックス 1"/>
        <cdr:cNvSpPr txBox="1"/>
      </cdr:nvSpPr>
      <cdr:spPr>
        <a:xfrm xmlns:a="http://schemas.openxmlformats.org/drawingml/2006/main">
          <a:off x="5378227" y="186397"/>
          <a:ext cx="381773" cy="1693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0.05082</cdr:x>
      <cdr:y>0.04828</cdr:y>
    </cdr:from>
    <cdr:to>
      <cdr:x>0.31443</cdr:x>
      <cdr:y>0.11477</cdr:y>
    </cdr:to>
    <cdr:sp macro="" textlink="">
      <cdr:nvSpPr>
        <cdr:cNvPr id="6" name="テキスト ボックス 11"/>
        <cdr:cNvSpPr txBox="1"/>
      </cdr:nvSpPr>
      <cdr:spPr>
        <a:xfrm xmlns:a="http://schemas.openxmlformats.org/drawingml/2006/main">
          <a:off x="292732" y="156418"/>
          <a:ext cx="1518364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※</a:t>
          </a:r>
          <a:r>
            <a:rPr kumimoji="1"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平成</a:t>
          </a:r>
          <a:r>
            <a:rPr kumimoji="1"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24</a:t>
          </a:r>
          <a:r>
            <a:rPr kumimoji="1"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年～平成</a:t>
          </a:r>
          <a:r>
            <a:rPr kumimoji="1"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30</a:t>
          </a:r>
          <a:r>
            <a:rPr kumimoji="1"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年の累計</a:t>
          </a:r>
        </a:p>
      </cdr:txBody>
    </cdr:sp>
  </cdr:relSizeAnchor>
  <cdr:relSizeAnchor xmlns:cdr="http://schemas.openxmlformats.org/drawingml/2006/chartDrawing">
    <cdr:from>
      <cdr:x>0.57609</cdr:x>
      <cdr:y>0.9335</cdr:y>
    </cdr:from>
    <cdr:to>
      <cdr:x>1</cdr:x>
      <cdr:y>1</cdr:y>
    </cdr:to>
    <cdr:sp macro="" textlink="">
      <cdr:nvSpPr>
        <cdr:cNvPr id="7" name="テキスト ボックス 10"/>
        <cdr:cNvSpPr txBox="1"/>
      </cdr:nvSpPr>
      <cdr:spPr>
        <a:xfrm xmlns:a="http://schemas.openxmlformats.org/drawingml/2006/main">
          <a:off x="3673416" y="9311790"/>
          <a:ext cx="2441694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※</a:t>
          </a:r>
          <a:r>
            <a:rPr kumimoji="1"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気仙外近隣：遠野市、一関市、釜石市、奥州市</a:t>
          </a:r>
          <a:endParaRPr kumimoji="1" lang="en-US" altLang="ja-JP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26.xml><?xml version="1.0" encoding="utf-8"?>
<c:userShapes xmlns:c="http://schemas.openxmlformats.org/drawingml/2006/chart">
  <cdr:relSizeAnchor xmlns:cdr="http://schemas.openxmlformats.org/drawingml/2006/chartDrawing">
    <cdr:from>
      <cdr:x>0.05133</cdr:x>
      <cdr:y>0</cdr:y>
    </cdr:from>
    <cdr:to>
      <cdr:x>0.11896</cdr:x>
      <cdr:y>0.05549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03610" y="0"/>
          <a:ext cx="400050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0.85427</cdr:x>
      <cdr:y>0.0009</cdr:y>
    </cdr:from>
    <cdr:to>
      <cdr:x>0.94991</cdr:x>
      <cdr:y>0.05639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5053012" y="3330"/>
          <a:ext cx="565747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/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世帯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27.xml><?xml version="1.0" encoding="utf-8"?>
<c:userShapes xmlns:c="http://schemas.openxmlformats.org/drawingml/2006/chart">
  <cdr:relSizeAnchor xmlns:cdr="http://schemas.openxmlformats.org/drawingml/2006/chartDrawing">
    <cdr:from>
      <cdr:x>0.05992</cdr:x>
      <cdr:y>0</cdr:y>
    </cdr:from>
    <cdr:to>
      <cdr:x>0.12755</cdr:x>
      <cdr:y>0.0538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54410" y="0"/>
          <a:ext cx="400050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世帯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28.xml><?xml version="1.0" encoding="utf-8"?>
<c:userShapes xmlns:c="http://schemas.openxmlformats.org/drawingml/2006/chart">
  <cdr:relSizeAnchor xmlns:cdr="http://schemas.openxmlformats.org/drawingml/2006/chartDrawing">
    <cdr:from>
      <cdr:x>0.08998</cdr:x>
      <cdr:y>0.44193</cdr:y>
    </cdr:from>
    <cdr:to>
      <cdr:x>0.11138</cdr:x>
      <cdr:y>0.69311</cdr:y>
    </cdr:to>
    <cdr:sp macro="" textlink="">
      <cdr:nvSpPr>
        <cdr:cNvPr id="2" name="左中かっこ 1"/>
        <cdr:cNvSpPr/>
      </cdr:nvSpPr>
      <cdr:spPr>
        <a:xfrm xmlns:a="http://schemas.openxmlformats.org/drawingml/2006/main">
          <a:off x="532234" y="2971846"/>
          <a:ext cx="126578" cy="1689101"/>
        </a:xfrm>
        <a:prstGeom xmlns:a="http://schemas.openxmlformats.org/drawingml/2006/main" prst="leftBrace">
          <a:avLst/>
        </a:prstGeom>
        <a:ln xmlns:a="http://schemas.openxmlformats.org/drawingml/2006/main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ja-JP"/>
        </a:p>
      </cdr:txBody>
    </cdr:sp>
  </cdr:relSizeAnchor>
  <cdr:relSizeAnchor xmlns:cdr="http://schemas.openxmlformats.org/drawingml/2006/chartDrawing">
    <cdr:from>
      <cdr:x>0.04911</cdr:x>
      <cdr:y>0.5373</cdr:y>
    </cdr:from>
    <cdr:to>
      <cdr:x>0.0985</cdr:x>
      <cdr:y>0.62093</cdr:y>
    </cdr:to>
    <cdr:sp macro="" textlink="">
      <cdr:nvSpPr>
        <cdr:cNvPr id="3" name="テキスト ボックス 2"/>
        <cdr:cNvSpPr txBox="1"/>
      </cdr:nvSpPr>
      <cdr:spPr>
        <a:xfrm xmlns:a="http://schemas.openxmlformats.org/drawingml/2006/main">
          <a:off x="290513" y="3613197"/>
          <a:ext cx="292100" cy="5623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none" rtlCol="0"/>
        <a:lstStyle xmlns:a="http://schemas.openxmlformats.org/drawingml/2006/main"/>
        <a:p xmlns:a="http://schemas.openxmlformats.org/drawingml/2006/main">
          <a:r>
            <a:rPr lang="ja-JP" altLang="en-US" sz="10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核家族</a:t>
          </a:r>
        </a:p>
      </cdr:txBody>
    </cdr:sp>
  </cdr:relSizeAnchor>
  <cdr:relSizeAnchor xmlns:cdr="http://schemas.openxmlformats.org/drawingml/2006/chartDrawing">
    <cdr:from>
      <cdr:x>0.05563</cdr:x>
      <cdr:y>0</cdr:y>
    </cdr:from>
    <cdr:to>
      <cdr:x>0.12326</cdr:x>
      <cdr:y>0.0306</cdr:y>
    </cdr:to>
    <cdr:sp macro="" textlink="">
      <cdr:nvSpPr>
        <cdr:cNvPr id="5" name="テキスト ボックス 1"/>
        <cdr:cNvSpPr txBox="1"/>
      </cdr:nvSpPr>
      <cdr:spPr>
        <a:xfrm xmlns:a="http://schemas.openxmlformats.org/drawingml/2006/main">
          <a:off x="329028" y="0"/>
          <a:ext cx="400033" cy="2057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世帯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29.xml><?xml version="1.0" encoding="utf-8"?>
<c:userShapes xmlns:c="http://schemas.openxmlformats.org/drawingml/2006/chart">
  <cdr:relSizeAnchor xmlns:cdr="http://schemas.openxmlformats.org/drawingml/2006/chartDrawing">
    <cdr:from>
      <cdr:x>0.02321</cdr:x>
      <cdr:y>0.00253</cdr:y>
    </cdr:from>
    <cdr:to>
      <cdr:x>0.09084</cdr:x>
      <cdr:y>0.06146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37294" y="8849"/>
          <a:ext cx="400033" cy="2057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0.01538</cdr:x>
      <cdr:y>0.03964</cdr:y>
    </cdr:from>
    <cdr:to>
      <cdr:x>0.10878</cdr:x>
      <cdr:y>0.1051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90973" y="138434"/>
          <a:ext cx="552463" cy="2285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0.86728</cdr:x>
      <cdr:y>0</cdr:y>
    </cdr:from>
    <cdr:to>
      <cdr:x>0.96068</cdr:x>
      <cdr:y>0.06546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5129998" y="0"/>
          <a:ext cx="55245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世帯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0.35837</cdr:x>
      <cdr:y>0.61348</cdr:y>
    </cdr:from>
    <cdr:to>
      <cdr:x>0.43587</cdr:x>
      <cdr:y>0.67058</cdr:y>
    </cdr:to>
    <cdr:sp macro="" textlink="">
      <cdr:nvSpPr>
        <cdr:cNvPr id="4" name="右矢印 3"/>
        <cdr:cNvSpPr/>
      </cdr:nvSpPr>
      <cdr:spPr>
        <a:xfrm xmlns:a="http://schemas.openxmlformats.org/drawingml/2006/main">
          <a:off x="2119750" y="2142286"/>
          <a:ext cx="458412" cy="19938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  <a:ln xmlns:a="http://schemas.openxmlformats.org/drawingml/2006/main" w="3175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kumimoji="1" lang="ja-JP" altLang="en-US" sz="1246"/>
        </a:p>
      </cdr:txBody>
    </cdr:sp>
  </cdr:relSizeAnchor>
  <cdr:relSizeAnchor xmlns:cdr="http://schemas.openxmlformats.org/drawingml/2006/chartDrawing">
    <cdr:from>
      <cdr:x>0.26998</cdr:x>
      <cdr:y>0.61348</cdr:y>
    </cdr:from>
    <cdr:to>
      <cdr:x>0.34751</cdr:x>
      <cdr:y>0.67058</cdr:y>
    </cdr:to>
    <cdr:sp macro="" textlink="">
      <cdr:nvSpPr>
        <cdr:cNvPr id="5" name="右矢印 4"/>
        <cdr:cNvSpPr/>
      </cdr:nvSpPr>
      <cdr:spPr>
        <a:xfrm xmlns:a="http://schemas.openxmlformats.org/drawingml/2006/main" flipH="1">
          <a:off x="1596968" y="2142286"/>
          <a:ext cx="458585" cy="19938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  <a:ln xmlns:a="http://schemas.openxmlformats.org/drawingml/2006/main" w="3175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kumimoji="1" lang="ja-JP" altLang="en-US" sz="1246"/>
        </a:p>
      </cdr:txBody>
    </cdr:sp>
  </cdr:relSizeAnchor>
  <cdr:relSizeAnchor xmlns:cdr="http://schemas.openxmlformats.org/drawingml/2006/chartDrawing">
    <cdr:from>
      <cdr:x>0.27084</cdr:x>
      <cdr:y>0.57717</cdr:y>
    </cdr:from>
    <cdr:to>
      <cdr:x>0.41046</cdr:x>
      <cdr:y>0.63107</cdr:y>
    </cdr:to>
    <cdr:sp macro="" textlink="">
      <cdr:nvSpPr>
        <cdr:cNvPr id="6" name="テキスト ボックス 9"/>
        <cdr:cNvSpPr txBox="1"/>
      </cdr:nvSpPr>
      <cdr:spPr>
        <a:xfrm xmlns:a="http://schemas.openxmlformats.org/drawingml/2006/main">
          <a:off x="1602041" y="2015494"/>
          <a:ext cx="825867" cy="1881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kumimoji="1" lang="ja-JP" altLang="en-US" sz="623" dirty="0">
              <a:latin typeface="メイリオ" panose="020B0604030504040204" pitchFamily="50" charset="-128"/>
              <a:ea typeface="メイリオ" panose="020B0604030504040204" pitchFamily="50" charset="-128"/>
            </a:rPr>
            <a:t>国勢調査　　推計</a:t>
          </a:r>
        </a:p>
      </cdr:txBody>
    </cdr:sp>
  </cdr:relSizeAnchor>
  <cdr:relSizeAnchor xmlns:cdr="http://schemas.openxmlformats.org/drawingml/2006/chartDrawing">
    <cdr:from>
      <cdr:x>0.35418</cdr:x>
      <cdr:y>0.04434</cdr:y>
    </cdr:from>
    <cdr:to>
      <cdr:x>0.35418</cdr:x>
      <cdr:y>0.77179</cdr:y>
    </cdr:to>
    <cdr:cxnSp macro="">
      <cdr:nvCxnSpPr>
        <cdr:cNvPr id="7" name="直線コネクタ 6">
          <a:extLst xmlns:a="http://schemas.openxmlformats.org/drawingml/2006/main">
            <a:ext uri="{FF2B5EF4-FFF2-40B4-BE49-F238E27FC236}">
              <a16:creationId xmlns:a16="http://schemas.microsoft.com/office/drawing/2014/main" id="{AB6FAB2E-9B70-43E8-AE28-0A0DEAA67C02}"/>
            </a:ext>
          </a:extLst>
        </cdr:cNvPr>
        <cdr:cNvCxnSpPr/>
      </cdr:nvCxnSpPr>
      <cdr:spPr>
        <a:xfrm xmlns:a="http://schemas.openxmlformats.org/drawingml/2006/main" flipV="1">
          <a:off x="2094994" y="154845"/>
          <a:ext cx="0" cy="2540230"/>
        </a:xfrm>
        <a:prstGeom xmlns:a="http://schemas.openxmlformats.org/drawingml/2006/main" prst="line">
          <a:avLst/>
        </a:prstGeom>
        <a:ln xmlns:a="http://schemas.openxmlformats.org/drawingml/2006/main" w="31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0.xml><?xml version="1.0" encoding="utf-8"?>
<c:userShapes xmlns:c="http://schemas.openxmlformats.org/drawingml/2006/chart">
  <cdr:relSizeAnchor xmlns:cdr="http://schemas.openxmlformats.org/drawingml/2006/chartDrawing">
    <cdr:from>
      <cdr:x>0.02965</cdr:x>
      <cdr:y>0</cdr:y>
    </cdr:from>
    <cdr:to>
      <cdr:x>0.09729</cdr:x>
      <cdr:y>0.05893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75395" y="-5534130"/>
          <a:ext cx="400033" cy="2057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31.xml><?xml version="1.0" encoding="utf-8"?>
<c:userShapes xmlns:c="http://schemas.openxmlformats.org/drawingml/2006/chart">
  <cdr:relSizeAnchor xmlns:cdr="http://schemas.openxmlformats.org/drawingml/2006/chartDrawing">
    <cdr:from>
      <cdr:x>0.06658</cdr:x>
      <cdr:y>0</cdr:y>
    </cdr:from>
    <cdr:to>
      <cdr:x>0.15339</cdr:x>
      <cdr:y>0.07327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06785" y="-3993302"/>
          <a:ext cx="400050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32.xml><?xml version="1.0" encoding="utf-8"?>
<c:userShapes xmlns:c="http://schemas.openxmlformats.org/drawingml/2006/chart">
  <cdr:relSizeAnchor xmlns:cdr="http://schemas.openxmlformats.org/drawingml/2006/chartDrawing">
    <cdr:from>
      <cdr:x>0.07071</cdr:x>
      <cdr:y>0</cdr:y>
    </cdr:from>
    <cdr:to>
      <cdr:x>0.15753</cdr:x>
      <cdr:y>0.07327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25835" y="0"/>
          <a:ext cx="400050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33.xml><?xml version="1.0" encoding="utf-8"?>
<c:userShapes xmlns:c="http://schemas.openxmlformats.org/drawingml/2006/chart">
  <cdr:relSizeAnchor xmlns:cdr="http://schemas.openxmlformats.org/drawingml/2006/chartDrawing">
    <cdr:from>
      <cdr:x>0.07484</cdr:x>
      <cdr:y>0</cdr:y>
    </cdr:from>
    <cdr:to>
      <cdr:x>0.16166</cdr:x>
      <cdr:y>0.07327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44885" y="-6900800"/>
          <a:ext cx="400050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34.xml><?xml version="1.0" encoding="utf-8"?>
<c:userShapes xmlns:c="http://schemas.openxmlformats.org/drawingml/2006/chart">
  <cdr:relSizeAnchor xmlns:cdr="http://schemas.openxmlformats.org/drawingml/2006/chartDrawing">
    <cdr:from>
      <cdr:x>0.03741</cdr:x>
      <cdr:y>0.00765</cdr:y>
    </cdr:from>
    <cdr:to>
      <cdr:x>0.10504</cdr:x>
      <cdr:y>0.06658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21291" y="26717"/>
          <a:ext cx="400033" cy="2057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35.xml><?xml version="1.0" encoding="utf-8"?>
<c:userShapes xmlns:c="http://schemas.openxmlformats.org/drawingml/2006/chart">
  <cdr:relSizeAnchor xmlns:cdr="http://schemas.openxmlformats.org/drawingml/2006/chartDrawing">
    <cdr:from>
      <cdr:x>0.03741</cdr:x>
      <cdr:y>0</cdr:y>
    </cdr:from>
    <cdr:to>
      <cdr:x>0.10505</cdr:x>
      <cdr:y>0.05893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21291" y="0"/>
          <a:ext cx="400033" cy="2057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36.xml><?xml version="1.0" encoding="utf-8"?>
<c:userShapes xmlns:c="http://schemas.openxmlformats.org/drawingml/2006/chart">
  <cdr:relSizeAnchor xmlns:cdr="http://schemas.openxmlformats.org/drawingml/2006/chartDrawing">
    <cdr:from>
      <cdr:x>0.06314</cdr:x>
      <cdr:y>0</cdr:y>
    </cdr:from>
    <cdr:to>
      <cdr:x>0.13077</cdr:x>
      <cdr:y>0.05344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73460" y="0"/>
          <a:ext cx="400050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37.xml><?xml version="1.0" encoding="utf-8"?>
<c:userShapes xmlns:c="http://schemas.openxmlformats.org/drawingml/2006/chart">
  <cdr:relSizeAnchor xmlns:cdr="http://schemas.openxmlformats.org/drawingml/2006/chartDrawing">
    <cdr:from>
      <cdr:x>0.04526</cdr:x>
      <cdr:y>0</cdr:y>
    </cdr:from>
    <cdr:to>
      <cdr:x>0.11868</cdr:x>
      <cdr:y>0.06425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67687" y="-1089025"/>
          <a:ext cx="434305" cy="224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件</a:t>
          </a:r>
          <a:r>
            <a:rPr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9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38.xml><?xml version="1.0" encoding="utf-8"?>
<c:userShapes xmlns:c="http://schemas.openxmlformats.org/drawingml/2006/chart">
  <cdr:relSizeAnchor xmlns:cdr="http://schemas.openxmlformats.org/drawingml/2006/chartDrawing">
    <cdr:from>
      <cdr:x>0.04525</cdr:x>
      <cdr:y>0</cdr:y>
    </cdr:from>
    <cdr:to>
      <cdr:x>0.10064</cdr:x>
      <cdr:y>0.05674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67652" y="-1089025"/>
          <a:ext cx="327660" cy="198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39.xml><?xml version="1.0" encoding="utf-8"?>
<c:userShapes xmlns:c="http://schemas.openxmlformats.org/drawingml/2006/chart">
  <cdr:relSizeAnchor xmlns:cdr="http://schemas.openxmlformats.org/drawingml/2006/chartDrawing">
    <cdr:from>
      <cdr:x>0.04482</cdr:x>
      <cdr:y>0</cdr:y>
    </cdr:from>
    <cdr:to>
      <cdr:x>0.10022</cdr:x>
      <cdr:y>0.05674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65112" y="0"/>
          <a:ext cx="327660" cy="198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0.0288</cdr:x>
      <cdr:y>0.04091</cdr:y>
    </cdr:from>
    <cdr:to>
      <cdr:x>0.1222</cdr:x>
      <cdr:y>0.10638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70348" y="142875"/>
          <a:ext cx="552443" cy="2285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0.86302</cdr:x>
      <cdr:y>0</cdr:y>
    </cdr:from>
    <cdr:to>
      <cdr:x>0.95642</cdr:x>
      <cdr:y>0.06546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5104598" y="0"/>
          <a:ext cx="55245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世帯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0.36536</cdr:x>
      <cdr:y>0.60894</cdr:y>
    </cdr:from>
    <cdr:to>
      <cdr:x>0.44286</cdr:x>
      <cdr:y>0.66604</cdr:y>
    </cdr:to>
    <cdr:sp macro="" textlink="">
      <cdr:nvSpPr>
        <cdr:cNvPr id="4" name="右矢印 3"/>
        <cdr:cNvSpPr/>
      </cdr:nvSpPr>
      <cdr:spPr>
        <a:xfrm xmlns:a="http://schemas.openxmlformats.org/drawingml/2006/main">
          <a:off x="2161025" y="2126411"/>
          <a:ext cx="458412" cy="19938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  <a:ln xmlns:a="http://schemas.openxmlformats.org/drawingml/2006/main" w="3175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kumimoji="1" lang="ja-JP" altLang="en-US" sz="1246"/>
        </a:p>
      </cdr:txBody>
    </cdr:sp>
  </cdr:relSizeAnchor>
  <cdr:relSizeAnchor xmlns:cdr="http://schemas.openxmlformats.org/drawingml/2006/chartDrawing">
    <cdr:from>
      <cdr:x>0.27697</cdr:x>
      <cdr:y>0.60894</cdr:y>
    </cdr:from>
    <cdr:to>
      <cdr:x>0.35451</cdr:x>
      <cdr:y>0.66604</cdr:y>
    </cdr:to>
    <cdr:sp macro="" textlink="">
      <cdr:nvSpPr>
        <cdr:cNvPr id="5" name="右矢印 4"/>
        <cdr:cNvSpPr/>
      </cdr:nvSpPr>
      <cdr:spPr>
        <a:xfrm xmlns:a="http://schemas.openxmlformats.org/drawingml/2006/main" flipH="1">
          <a:off x="1638243" y="2126411"/>
          <a:ext cx="458585" cy="19938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  <a:ln xmlns:a="http://schemas.openxmlformats.org/drawingml/2006/main" w="3175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kumimoji="1" lang="ja-JP" altLang="en-US" sz="1246"/>
        </a:p>
      </cdr:txBody>
    </cdr:sp>
  </cdr:relSizeAnchor>
  <cdr:relSizeAnchor xmlns:cdr="http://schemas.openxmlformats.org/drawingml/2006/chartDrawing">
    <cdr:from>
      <cdr:x>0.27729</cdr:x>
      <cdr:y>0.57354</cdr:y>
    </cdr:from>
    <cdr:to>
      <cdr:x>0.41692</cdr:x>
      <cdr:y>0.62743</cdr:y>
    </cdr:to>
    <cdr:sp macro="" textlink="">
      <cdr:nvSpPr>
        <cdr:cNvPr id="6" name="テキスト ボックス 9"/>
        <cdr:cNvSpPr txBox="1"/>
      </cdr:nvSpPr>
      <cdr:spPr>
        <a:xfrm xmlns:a="http://schemas.openxmlformats.org/drawingml/2006/main">
          <a:off x="1640141" y="2002794"/>
          <a:ext cx="825867" cy="1881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kumimoji="1" lang="ja-JP" altLang="en-US" sz="623" dirty="0">
              <a:latin typeface="メイリオ" panose="020B0604030504040204" pitchFamily="50" charset="-128"/>
              <a:ea typeface="メイリオ" panose="020B0604030504040204" pitchFamily="50" charset="-128"/>
            </a:rPr>
            <a:t>国勢調査　　推計</a:t>
          </a:r>
        </a:p>
      </cdr:txBody>
    </cdr:sp>
  </cdr:relSizeAnchor>
  <cdr:relSizeAnchor xmlns:cdr="http://schemas.openxmlformats.org/drawingml/2006/chartDrawing">
    <cdr:from>
      <cdr:x>0.36117</cdr:x>
      <cdr:y>0.0398</cdr:y>
    </cdr:from>
    <cdr:to>
      <cdr:x>0.36117</cdr:x>
      <cdr:y>0.76724</cdr:y>
    </cdr:to>
    <cdr:cxnSp macro="">
      <cdr:nvCxnSpPr>
        <cdr:cNvPr id="7" name="直線コネクタ 6">
          <a:extLst xmlns:a="http://schemas.openxmlformats.org/drawingml/2006/main">
            <a:ext uri="{FF2B5EF4-FFF2-40B4-BE49-F238E27FC236}">
              <a16:creationId xmlns:a16="http://schemas.microsoft.com/office/drawing/2014/main" id="{ACB1E123-53A3-477F-B805-D1893E5BDAEB}"/>
            </a:ext>
          </a:extLst>
        </cdr:cNvPr>
        <cdr:cNvCxnSpPr/>
      </cdr:nvCxnSpPr>
      <cdr:spPr>
        <a:xfrm xmlns:a="http://schemas.openxmlformats.org/drawingml/2006/main" flipV="1">
          <a:off x="2136269" y="138970"/>
          <a:ext cx="0" cy="2540230"/>
        </a:xfrm>
        <a:prstGeom xmlns:a="http://schemas.openxmlformats.org/drawingml/2006/main" prst="line">
          <a:avLst/>
        </a:prstGeom>
        <a:ln xmlns:a="http://schemas.openxmlformats.org/drawingml/2006/main" w="31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0.xml><?xml version="1.0" encoding="utf-8"?>
<c:userShapes xmlns:c="http://schemas.openxmlformats.org/drawingml/2006/chart">
  <cdr:relSizeAnchor xmlns:cdr="http://schemas.openxmlformats.org/drawingml/2006/chartDrawing">
    <cdr:from>
      <cdr:x>0.03898</cdr:x>
      <cdr:y>0</cdr:y>
    </cdr:from>
    <cdr:to>
      <cdr:x>0.10662</cdr:x>
      <cdr:y>0.05892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30585" y="-1089025"/>
          <a:ext cx="400050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41.xml><?xml version="1.0" encoding="utf-8"?>
<c:userShapes xmlns:c="http://schemas.openxmlformats.org/drawingml/2006/chart">
  <cdr:relSizeAnchor xmlns:cdr="http://schemas.openxmlformats.org/drawingml/2006/chartDrawing">
    <cdr:from>
      <cdr:x>0.03576</cdr:x>
      <cdr:y>0</cdr:y>
    </cdr:from>
    <cdr:to>
      <cdr:x>0.1034</cdr:x>
      <cdr:y>0.05892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11535" y="0"/>
          <a:ext cx="400050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42.xml><?xml version="1.0" encoding="utf-8"?>
<c:userShapes xmlns:c="http://schemas.openxmlformats.org/drawingml/2006/chart">
  <cdr:relSizeAnchor xmlns:cdr="http://schemas.openxmlformats.org/drawingml/2006/chartDrawing">
    <cdr:from>
      <cdr:x>0.04351</cdr:x>
      <cdr:y>0</cdr:y>
    </cdr:from>
    <cdr:to>
      <cdr:x>0.12641</cdr:x>
      <cdr:y>0.04819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57363" y="0"/>
          <a:ext cx="490349" cy="168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43.xml><?xml version="1.0" encoding="utf-8"?>
<c:userShapes xmlns:c="http://schemas.openxmlformats.org/drawingml/2006/chart">
  <cdr:relSizeAnchor xmlns:cdr="http://schemas.openxmlformats.org/drawingml/2006/chartDrawing">
    <cdr:from>
      <cdr:x>0.00892</cdr:x>
      <cdr:y>0.03728</cdr:y>
    </cdr:from>
    <cdr:to>
      <cdr:x>0.07656</cdr:x>
      <cdr:y>0.0962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52764" y="130175"/>
          <a:ext cx="400092" cy="2057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44.xml><?xml version="1.0" encoding="utf-8"?>
<c:userShapes xmlns:c="http://schemas.openxmlformats.org/drawingml/2006/chart">
  <cdr:relSizeAnchor xmlns:cdr="http://schemas.openxmlformats.org/drawingml/2006/chartDrawing">
    <cdr:from>
      <cdr:x>0.01215</cdr:x>
      <cdr:y>0.03637</cdr:y>
    </cdr:from>
    <cdr:to>
      <cdr:x>0.07978</cdr:x>
      <cdr:y>0.09529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71864" y="127000"/>
          <a:ext cx="400018" cy="2057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45.xml><?xml version="1.0" encoding="utf-8"?>
<c:userShapes xmlns:c="http://schemas.openxmlformats.org/drawingml/2006/chart">
  <cdr:relSizeAnchor xmlns:cdr="http://schemas.openxmlformats.org/drawingml/2006/chartDrawing">
    <cdr:from>
      <cdr:x>0.0422</cdr:x>
      <cdr:y>0.00158</cdr:y>
    </cdr:from>
    <cdr:to>
      <cdr:x>0.10984</cdr:x>
      <cdr:y>0.06049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49635" y="5503"/>
          <a:ext cx="400050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46.xml><?xml version="1.0" encoding="utf-8"?>
<c:userShapes xmlns:c="http://schemas.openxmlformats.org/drawingml/2006/chart">
  <cdr:relSizeAnchor xmlns:cdr="http://schemas.openxmlformats.org/drawingml/2006/chartDrawing">
    <cdr:from>
      <cdr:x>0.02979</cdr:x>
      <cdr:y>0</cdr:y>
    </cdr:from>
    <cdr:to>
      <cdr:x>0.08776</cdr:x>
      <cdr:y>0.07637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76212" y="0"/>
          <a:ext cx="342900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0.91031</cdr:x>
      <cdr:y>0</cdr:y>
    </cdr:from>
    <cdr:to>
      <cdr:x>0.96828</cdr:x>
      <cdr:y>0.07637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5384290" y="-1089660"/>
          <a:ext cx="342881" cy="2666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％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47.xml><?xml version="1.0" encoding="utf-8"?>
<c:userShapes xmlns:c="http://schemas.openxmlformats.org/drawingml/2006/chart">
  <cdr:relSizeAnchor xmlns:cdr="http://schemas.openxmlformats.org/drawingml/2006/chartDrawing">
    <cdr:from>
      <cdr:x>0.03576</cdr:x>
      <cdr:y>0</cdr:y>
    </cdr:from>
    <cdr:to>
      <cdr:x>0.1034</cdr:x>
      <cdr:y>0.05892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11535" y="0"/>
          <a:ext cx="400050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0.9087</cdr:x>
      <cdr:y>0</cdr:y>
    </cdr:from>
    <cdr:to>
      <cdr:x>0.97633</cdr:x>
      <cdr:y>0.05892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5374765" y="-5576755"/>
          <a:ext cx="400018" cy="2057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％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48.xml><?xml version="1.0" encoding="utf-8"?>
<c:userShapes xmlns:c="http://schemas.openxmlformats.org/drawingml/2006/chart">
  <cdr:relSizeAnchor xmlns:cdr="http://schemas.openxmlformats.org/drawingml/2006/chartDrawing">
    <cdr:from>
      <cdr:x>0.82653</cdr:x>
      <cdr:y>0.92754</cdr:y>
    </cdr:from>
    <cdr:to>
      <cdr:x>1</cdr:x>
      <cdr:y>1</cdr:y>
    </cdr:to>
    <cdr:sp macro="" textlink="">
      <cdr:nvSpPr>
        <cdr:cNvPr id="2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EB4D6795-ADAF-4F4B-BE7E-A9D44B606997}"/>
            </a:ext>
          </a:extLst>
        </cdr:cNvPr>
        <cdr:cNvSpPr txBox="1"/>
      </cdr:nvSpPr>
      <cdr:spPr>
        <a:xfrm xmlns:a="http://schemas.openxmlformats.org/drawingml/2006/main">
          <a:off x="5400675" y="3657600"/>
          <a:ext cx="1133475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r"/>
          <a:r>
            <a:rPr lang="en-US" altLang="ja-JP" sz="90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</a:rPr>
            <a:t>※H30</a:t>
          </a:r>
          <a:r>
            <a:rPr lang="ja-JP" altLang="en-US" sz="90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</a:rPr>
            <a:t>は速報値</a:t>
          </a:r>
        </a:p>
      </cdr:txBody>
    </cdr:sp>
  </cdr:relSizeAnchor>
</c:userShapes>
</file>

<file path=ppt/drawings/drawing49.xml><?xml version="1.0" encoding="utf-8"?>
<c:userShapes xmlns:c="http://schemas.openxmlformats.org/drawingml/2006/chart">
  <cdr:relSizeAnchor xmlns:cdr="http://schemas.openxmlformats.org/drawingml/2006/chartDrawing">
    <cdr:from>
      <cdr:x>0.04975</cdr:x>
      <cdr:y>0</cdr:y>
    </cdr:from>
    <cdr:to>
      <cdr:x>0.14096</cdr:x>
      <cdr:y>0.07553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85751" y="0"/>
          <a:ext cx="523875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>
              <a:latin typeface="BIZ UDゴシック" panose="020B0400000000000000" pitchFamily="49" charset="-128"/>
              <a:ea typeface="BIZ UDゴシック" panose="020B0400000000000000" pitchFamily="49" charset="-128"/>
            </a:rPr>
            <a:t>百万円</a:t>
          </a:r>
          <a:r>
            <a:rPr lang="en-US" altLang="ja-JP" sz="80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0.04383</cdr:x>
      <cdr:y>0.0401</cdr:y>
    </cdr:from>
    <cdr:to>
      <cdr:x>0.13723</cdr:x>
      <cdr:y>0.10557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59268" y="140013"/>
          <a:ext cx="552464" cy="2286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0.86621</cdr:x>
      <cdr:y>0</cdr:y>
    </cdr:from>
    <cdr:to>
      <cdr:x>0.95961</cdr:x>
      <cdr:y>0.06546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5123648" y="-1528435"/>
          <a:ext cx="55245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世帯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0.36857</cdr:x>
      <cdr:y>0.61439</cdr:y>
    </cdr:from>
    <cdr:to>
      <cdr:x>0.44607</cdr:x>
      <cdr:y>0.67149</cdr:y>
    </cdr:to>
    <cdr:sp macro="" textlink="">
      <cdr:nvSpPr>
        <cdr:cNvPr id="4" name="右矢印 3"/>
        <cdr:cNvSpPr/>
      </cdr:nvSpPr>
      <cdr:spPr>
        <a:xfrm xmlns:a="http://schemas.openxmlformats.org/drawingml/2006/main">
          <a:off x="2180075" y="2145461"/>
          <a:ext cx="458412" cy="19938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  <a:ln xmlns:a="http://schemas.openxmlformats.org/drawingml/2006/main" w="3175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kumimoji="1" lang="ja-JP" altLang="en-US" sz="1246"/>
        </a:p>
      </cdr:txBody>
    </cdr:sp>
  </cdr:relSizeAnchor>
  <cdr:relSizeAnchor xmlns:cdr="http://schemas.openxmlformats.org/drawingml/2006/chartDrawing">
    <cdr:from>
      <cdr:x>0.28018</cdr:x>
      <cdr:y>0.61439</cdr:y>
    </cdr:from>
    <cdr:to>
      <cdr:x>0.35771</cdr:x>
      <cdr:y>0.67149</cdr:y>
    </cdr:to>
    <cdr:sp macro="" textlink="">
      <cdr:nvSpPr>
        <cdr:cNvPr id="5" name="右矢印 4"/>
        <cdr:cNvSpPr/>
      </cdr:nvSpPr>
      <cdr:spPr>
        <a:xfrm xmlns:a="http://schemas.openxmlformats.org/drawingml/2006/main" flipH="1">
          <a:off x="1657293" y="2145461"/>
          <a:ext cx="458585" cy="19938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  <a:ln xmlns:a="http://schemas.openxmlformats.org/drawingml/2006/main" w="3175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kumimoji="1" lang="ja-JP" altLang="en-US" sz="1246"/>
        </a:p>
      </cdr:txBody>
    </cdr:sp>
  </cdr:relSizeAnchor>
  <cdr:relSizeAnchor xmlns:cdr="http://schemas.openxmlformats.org/drawingml/2006/chartDrawing">
    <cdr:from>
      <cdr:x>0.28104</cdr:x>
      <cdr:y>0.57899</cdr:y>
    </cdr:from>
    <cdr:to>
      <cdr:x>0.42066</cdr:x>
      <cdr:y>0.63289</cdr:y>
    </cdr:to>
    <cdr:sp macro="" textlink="">
      <cdr:nvSpPr>
        <cdr:cNvPr id="6" name="テキスト ボックス 9"/>
        <cdr:cNvSpPr txBox="1"/>
      </cdr:nvSpPr>
      <cdr:spPr>
        <a:xfrm xmlns:a="http://schemas.openxmlformats.org/drawingml/2006/main">
          <a:off x="1662366" y="2021844"/>
          <a:ext cx="825867" cy="1881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kumimoji="1" lang="ja-JP" altLang="en-US" sz="623" dirty="0">
              <a:latin typeface="メイリオ" panose="020B0604030504040204" pitchFamily="50" charset="-128"/>
              <a:ea typeface="メイリオ" panose="020B0604030504040204" pitchFamily="50" charset="-128"/>
            </a:rPr>
            <a:t>国勢調査　　推計</a:t>
          </a:r>
        </a:p>
      </cdr:txBody>
    </cdr:sp>
  </cdr:relSizeAnchor>
  <cdr:relSizeAnchor xmlns:cdr="http://schemas.openxmlformats.org/drawingml/2006/chartDrawing">
    <cdr:from>
      <cdr:x>0.36438</cdr:x>
      <cdr:y>0.04525</cdr:y>
    </cdr:from>
    <cdr:to>
      <cdr:x>0.36438</cdr:x>
      <cdr:y>0.77269</cdr:y>
    </cdr:to>
    <cdr:cxnSp macro="">
      <cdr:nvCxnSpPr>
        <cdr:cNvPr id="7" name="直線コネクタ 6">
          <a:extLst xmlns:a="http://schemas.openxmlformats.org/drawingml/2006/main">
            <a:ext uri="{FF2B5EF4-FFF2-40B4-BE49-F238E27FC236}">
              <a16:creationId xmlns:a16="http://schemas.microsoft.com/office/drawing/2014/main" id="{E81A5715-12EF-452C-9D39-1D9D08E285F4}"/>
            </a:ext>
          </a:extLst>
        </cdr:cNvPr>
        <cdr:cNvCxnSpPr/>
      </cdr:nvCxnSpPr>
      <cdr:spPr>
        <a:xfrm xmlns:a="http://schemas.openxmlformats.org/drawingml/2006/main" flipV="1">
          <a:off x="2155319" y="158020"/>
          <a:ext cx="0" cy="2540230"/>
        </a:xfrm>
        <a:prstGeom xmlns:a="http://schemas.openxmlformats.org/drawingml/2006/main" prst="line">
          <a:avLst/>
        </a:prstGeom>
        <a:ln xmlns:a="http://schemas.openxmlformats.org/drawingml/2006/main" w="31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0.xml><?xml version="1.0" encoding="utf-8"?>
<c:userShapes xmlns:c="http://schemas.openxmlformats.org/drawingml/2006/chart">
  <cdr:relSizeAnchor xmlns:cdr="http://schemas.openxmlformats.org/drawingml/2006/chartDrawing">
    <cdr:from>
      <cdr:x>0.062</cdr:x>
      <cdr:y>0</cdr:y>
    </cdr:from>
    <cdr:to>
      <cdr:x>0.12963</cdr:x>
      <cdr:y>0.04919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66713" y="0"/>
          <a:ext cx="400050" cy="1732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0.83805</cdr:x>
      <cdr:y>0</cdr:y>
    </cdr:from>
    <cdr:to>
      <cdr:x>0.90568</cdr:x>
      <cdr:y>0.04919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4957070" y="-1132203"/>
          <a:ext cx="400033" cy="1732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51.xml><?xml version="1.0" encoding="utf-8"?>
<c:userShapes xmlns:c="http://schemas.openxmlformats.org/drawingml/2006/chart">
  <cdr:relSizeAnchor xmlns:cdr="http://schemas.openxmlformats.org/drawingml/2006/chartDrawing">
    <cdr:from>
      <cdr:x>0.0561</cdr:x>
      <cdr:y>0</cdr:y>
    </cdr:from>
    <cdr:to>
      <cdr:x>0.12373</cdr:x>
      <cdr:y>0.04602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31807" y="0"/>
          <a:ext cx="400033" cy="1732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52.xml><?xml version="1.0" encoding="utf-8"?>
<c:userShapes xmlns:c="http://schemas.openxmlformats.org/drawingml/2006/chart">
  <cdr:relSizeAnchor xmlns:cdr="http://schemas.openxmlformats.org/drawingml/2006/chartDrawing">
    <cdr:from>
      <cdr:x>0.0598</cdr:x>
      <cdr:y>0</cdr:y>
    </cdr:from>
    <cdr:to>
      <cdr:x>0.1473</cdr:x>
      <cdr:y>0.07268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62092" y="0"/>
          <a:ext cx="529746" cy="2526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53.xml><?xml version="1.0" encoding="utf-8"?>
<c:userShapes xmlns:c="http://schemas.openxmlformats.org/drawingml/2006/chart">
  <cdr:relSizeAnchor xmlns:cdr="http://schemas.openxmlformats.org/drawingml/2006/chartDrawing">
    <cdr:from>
      <cdr:x>0.03329</cdr:x>
      <cdr:y>0</cdr:y>
    </cdr:from>
    <cdr:to>
      <cdr:x>0.09808</cdr:x>
      <cdr:y>0.04188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05497" y="-1179569"/>
          <a:ext cx="400033" cy="1732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54.xml><?xml version="1.0" encoding="utf-8"?>
<c:userShapes xmlns:c="http://schemas.openxmlformats.org/drawingml/2006/chart">
  <cdr:relSizeAnchor xmlns:cdr="http://schemas.openxmlformats.org/drawingml/2006/chartDrawing">
    <cdr:from>
      <cdr:x>0.04381</cdr:x>
      <cdr:y>0</cdr:y>
    </cdr:from>
    <cdr:to>
      <cdr:x>0.11145</cdr:x>
      <cdr:y>0.05894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59160" y="0"/>
          <a:ext cx="400050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55.xml><?xml version="1.0" encoding="utf-8"?>
<c:userShapes xmlns:c="http://schemas.openxmlformats.org/drawingml/2006/chart">
  <cdr:relSizeAnchor xmlns:cdr="http://schemas.openxmlformats.org/drawingml/2006/chartDrawing">
    <cdr:from>
      <cdr:x>0.04693</cdr:x>
      <cdr:y>0</cdr:y>
    </cdr:from>
    <cdr:to>
      <cdr:x>0.11456</cdr:x>
      <cdr:y>0.05894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77598" y="0"/>
          <a:ext cx="400050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56.xml><?xml version="1.0" encoding="utf-8"?>
<c:userShapes xmlns:c="http://schemas.openxmlformats.org/drawingml/2006/chart">
  <cdr:relSizeAnchor xmlns:cdr="http://schemas.openxmlformats.org/drawingml/2006/chartDrawing">
    <cdr:from>
      <cdr:x>0.05878</cdr:x>
      <cdr:y>0</cdr:y>
    </cdr:from>
    <cdr:to>
      <cdr:x>0.11567</cdr:x>
      <cdr:y>0.06274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47662" y="-1089025"/>
          <a:ext cx="3365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(t)</a:t>
          </a:r>
          <a:endParaRPr lang="ja-JP" altLang="en-US" sz="9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0.89936</cdr:x>
      <cdr:y>0.00244</cdr:y>
    </cdr:from>
    <cdr:to>
      <cdr:x>0.95625</cdr:x>
      <cdr:y>0.06518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5319712" y="8535"/>
          <a:ext cx="3365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en-US" altLang="ja-JP" sz="900">
              <a:latin typeface="BIZ UDゴシック" panose="020B0400000000000000" pitchFamily="49" charset="-128"/>
              <a:ea typeface="BIZ UDゴシック" panose="020B0400000000000000" pitchFamily="49" charset="-128"/>
            </a:rPr>
            <a:t>g/</a:t>
          </a:r>
          <a:r>
            <a:rPr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人日</a:t>
          </a:r>
          <a:r>
            <a:rPr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9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57.xml><?xml version="1.0" encoding="utf-8"?>
<c:userShapes xmlns:c="http://schemas.openxmlformats.org/drawingml/2006/chart">
  <cdr:relSizeAnchor xmlns:cdr="http://schemas.openxmlformats.org/drawingml/2006/chartDrawing">
    <cdr:from>
      <cdr:x>0.24938</cdr:x>
      <cdr:y>0.52372</cdr:y>
    </cdr:from>
    <cdr:to>
      <cdr:x>0.40991</cdr:x>
      <cdr:y>0.59396</cdr:y>
    </cdr:to>
    <cdr:sp macro="" textlink="">
      <cdr:nvSpPr>
        <cdr:cNvPr id="2" name="직사각형 22">
          <a:extLst xmlns:a="http://schemas.openxmlformats.org/drawingml/2006/main">
            <a:ext uri="{FF2B5EF4-FFF2-40B4-BE49-F238E27FC236}">
              <a16:creationId xmlns:a16="http://schemas.microsoft.com/office/drawing/2014/main" id="{6E685225-24CE-4D2C-81C7-FBF7DA4BAFBA}"/>
            </a:ext>
          </a:extLst>
        </cdr:cNvPr>
        <cdr:cNvSpPr/>
      </cdr:nvSpPr>
      <cdr:spPr>
        <a:xfrm xmlns:a="http://schemas.openxmlformats.org/drawingml/2006/main">
          <a:off x="1450123" y="1893094"/>
          <a:ext cx="933507" cy="2539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numCol="1">
          <a:spAutoFit/>
        </a:bodyPr>
        <a:lstStyle xmlns:a="http://schemas.openxmlformats.org/drawingml/2006/main">
          <a:defPPr>
            <a:defRPr lang="en-US"/>
          </a:defPPr>
          <a:lvl1pPr marL="0" algn="l" defTabSz="497754" rtl="0" eaLnBrk="1" latinLnBrk="0" hangingPunct="1">
            <a:defRPr sz="196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97754" algn="l" defTabSz="497754" rtl="0" eaLnBrk="1" latinLnBrk="0" hangingPunct="1">
            <a:defRPr sz="196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95507" algn="l" defTabSz="497754" rtl="0" eaLnBrk="1" latinLnBrk="0" hangingPunct="1">
            <a:defRPr sz="196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493261" algn="l" defTabSz="497754" rtl="0" eaLnBrk="1" latinLnBrk="0" hangingPunct="1">
            <a:defRPr sz="196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991015" algn="l" defTabSz="497754" rtl="0" eaLnBrk="1" latinLnBrk="0" hangingPunct="1">
            <a:defRPr sz="196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488768" algn="l" defTabSz="497754" rtl="0" eaLnBrk="1" latinLnBrk="0" hangingPunct="1">
            <a:defRPr sz="196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986522" algn="l" defTabSz="497754" rtl="0" eaLnBrk="1" latinLnBrk="0" hangingPunct="1">
            <a:defRPr sz="196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484275" algn="l" defTabSz="497754" rtl="0" eaLnBrk="1" latinLnBrk="0" hangingPunct="1">
            <a:defRPr sz="196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982029" algn="l" defTabSz="497754" rtl="0" eaLnBrk="1" latinLnBrk="0" hangingPunct="1">
            <a:defRPr sz="196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latinLnBrk="1">
            <a:lnSpc>
              <a:spcPct val="150000"/>
            </a:lnSpc>
            <a:tabLst>
              <a:tab pos="5756986" algn="r"/>
            </a:tabLst>
          </a:pPr>
          <a:r>
            <a:rPr lang="ja-JP" altLang="en-US" sz="1100" b="1" kern="100" dirty="0">
              <a:latin typeface="BIZ UDゴシック" panose="020B0400000000000000" pitchFamily="49" charset="-128"/>
              <a:ea typeface="BIZ UDゴシック" panose="020B0400000000000000" pitchFamily="49" charset="-128"/>
              <a:cs typeface="맑은 고딕" panose="020B0503020000020004" pitchFamily="50" charset="-127"/>
            </a:rPr>
            <a:t>計 </a:t>
          </a:r>
          <a:r>
            <a:rPr lang="en-US" altLang="ja-JP" sz="1100" b="1" kern="100" dirty="0">
              <a:latin typeface="BIZ UDゴシック" panose="020B0400000000000000" pitchFamily="49" charset="-128"/>
              <a:ea typeface="BIZ UDゴシック" panose="020B0400000000000000" pitchFamily="49" charset="-128"/>
              <a:cs typeface="맑은 고딕" panose="020B0503020000020004" pitchFamily="50" charset="-127"/>
            </a:rPr>
            <a:t>2,014 </a:t>
          </a:r>
          <a:r>
            <a:rPr lang="ja-JP" altLang="en-US" sz="1100" b="1" kern="100" dirty="0">
              <a:latin typeface="BIZ UDゴシック" panose="020B0400000000000000" pitchFamily="49" charset="-128"/>
              <a:ea typeface="BIZ UDゴシック" panose="020B0400000000000000" pitchFamily="49" charset="-128"/>
              <a:cs typeface="맑은 고딕" panose="020B0503020000020004" pitchFamily="50" charset="-127"/>
            </a:rPr>
            <a:t>戸</a:t>
          </a:r>
          <a:endParaRPr lang="ja-JP" altLang="en-US" sz="1000" kern="100" dirty="0">
            <a:latin typeface="BIZ UDゴシック" panose="020B0400000000000000" pitchFamily="49" charset="-128"/>
            <a:ea typeface="BIZ UDゴシック" panose="020B0400000000000000" pitchFamily="49" charset="-128"/>
            <a:cs typeface="맑은 고딕" panose="020B0503020000020004" pitchFamily="50" charset="-127"/>
          </a:endParaRPr>
        </a:p>
      </cdr:txBody>
    </cdr:sp>
  </cdr:relSizeAnchor>
</c:userShapes>
</file>

<file path=ppt/drawings/drawing58.xml><?xml version="1.0" encoding="utf-8"?>
<c:userShapes xmlns:c="http://schemas.openxmlformats.org/drawingml/2006/chart">
  <cdr:relSizeAnchor xmlns:cdr="http://schemas.openxmlformats.org/drawingml/2006/chartDrawing">
    <cdr:from>
      <cdr:x>0.03297</cdr:x>
      <cdr:y>0</cdr:y>
    </cdr:from>
    <cdr:to>
      <cdr:x>0.09417</cdr:x>
      <cdr:y>0.05207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95037" y="0"/>
          <a:ext cx="361950" cy="1818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棟</a:t>
          </a:r>
          <a:r>
            <a:rPr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9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0.84675</cdr:x>
      <cdr:y>0</cdr:y>
    </cdr:from>
    <cdr:to>
      <cdr:x>0.90795</cdr:x>
      <cdr:y>0.06426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5008518" y="-1151499"/>
          <a:ext cx="362000" cy="2243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㎡</a:t>
          </a:r>
          <a:r>
            <a:rPr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9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59.xml><?xml version="1.0" encoding="utf-8"?>
<c:userShapes xmlns:c="http://schemas.openxmlformats.org/drawingml/2006/chart">
  <cdr:relSizeAnchor xmlns:cdr="http://schemas.openxmlformats.org/drawingml/2006/chartDrawing">
    <cdr:from>
      <cdr:x>0.07107</cdr:x>
      <cdr:y>0.00253</cdr:y>
    </cdr:from>
    <cdr:to>
      <cdr:x>0.1387</cdr:x>
      <cdr:y>0.06147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420353" y="8814"/>
          <a:ext cx="400034" cy="2057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0.03199</cdr:x>
      <cdr:y>0.00545</cdr:y>
    </cdr:from>
    <cdr:to>
      <cdr:x>0.12539</cdr:x>
      <cdr:y>0.07091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89234" y="19014"/>
          <a:ext cx="552442" cy="2286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0.86732</cdr:x>
      <cdr:y>0</cdr:y>
    </cdr:from>
    <cdr:to>
      <cdr:x>0.96072</cdr:x>
      <cdr:y>0.06546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5129999" y="0"/>
          <a:ext cx="55245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世帯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0.35784</cdr:x>
      <cdr:y>0.61257</cdr:y>
    </cdr:from>
    <cdr:to>
      <cdr:x>0.43535</cdr:x>
      <cdr:y>0.66967</cdr:y>
    </cdr:to>
    <cdr:sp macro="" textlink="">
      <cdr:nvSpPr>
        <cdr:cNvPr id="4" name="右矢印 3"/>
        <cdr:cNvSpPr/>
      </cdr:nvSpPr>
      <cdr:spPr>
        <a:xfrm xmlns:a="http://schemas.openxmlformats.org/drawingml/2006/main">
          <a:off x="2116575" y="2139111"/>
          <a:ext cx="458412" cy="19938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  <a:ln xmlns:a="http://schemas.openxmlformats.org/drawingml/2006/main" w="3175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kumimoji="1" lang="ja-JP" altLang="en-US" sz="1246"/>
        </a:p>
      </cdr:txBody>
    </cdr:sp>
  </cdr:relSizeAnchor>
  <cdr:relSizeAnchor xmlns:cdr="http://schemas.openxmlformats.org/drawingml/2006/chartDrawing">
    <cdr:from>
      <cdr:x>0.26946</cdr:x>
      <cdr:y>0.61257</cdr:y>
    </cdr:from>
    <cdr:to>
      <cdr:x>0.34699</cdr:x>
      <cdr:y>0.66967</cdr:y>
    </cdr:to>
    <cdr:sp macro="" textlink="">
      <cdr:nvSpPr>
        <cdr:cNvPr id="5" name="右矢印 4"/>
        <cdr:cNvSpPr/>
      </cdr:nvSpPr>
      <cdr:spPr>
        <a:xfrm xmlns:a="http://schemas.openxmlformats.org/drawingml/2006/main" flipH="1">
          <a:off x="1593793" y="2139111"/>
          <a:ext cx="458585" cy="19938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  <a:ln xmlns:a="http://schemas.openxmlformats.org/drawingml/2006/main" w="3175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kumimoji="1" lang="ja-JP" altLang="en-US" sz="1246"/>
        </a:p>
      </cdr:txBody>
    </cdr:sp>
  </cdr:relSizeAnchor>
  <cdr:relSizeAnchor xmlns:cdr="http://schemas.openxmlformats.org/drawingml/2006/chartDrawing">
    <cdr:from>
      <cdr:x>0.26817</cdr:x>
      <cdr:y>0.57899</cdr:y>
    </cdr:from>
    <cdr:to>
      <cdr:x>0.4078</cdr:x>
      <cdr:y>0.63289</cdr:y>
    </cdr:to>
    <cdr:sp macro="" textlink="">
      <cdr:nvSpPr>
        <cdr:cNvPr id="6" name="テキスト ボックス 9"/>
        <cdr:cNvSpPr txBox="1"/>
      </cdr:nvSpPr>
      <cdr:spPr>
        <a:xfrm xmlns:a="http://schemas.openxmlformats.org/drawingml/2006/main">
          <a:off x="1586166" y="2021844"/>
          <a:ext cx="825867" cy="1881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kumimoji="1" lang="ja-JP" altLang="en-US" sz="623" dirty="0">
              <a:latin typeface="メイリオ" panose="020B0604030504040204" pitchFamily="50" charset="-128"/>
              <a:ea typeface="メイリオ" panose="020B0604030504040204" pitchFamily="50" charset="-128"/>
            </a:rPr>
            <a:t>国勢調査　　推計</a:t>
          </a:r>
        </a:p>
      </cdr:txBody>
    </cdr:sp>
  </cdr:relSizeAnchor>
  <cdr:relSizeAnchor xmlns:cdr="http://schemas.openxmlformats.org/drawingml/2006/chartDrawing">
    <cdr:from>
      <cdr:x>0.35366</cdr:x>
      <cdr:y>0.04343</cdr:y>
    </cdr:from>
    <cdr:to>
      <cdr:x>0.35366</cdr:x>
      <cdr:y>0.77088</cdr:y>
    </cdr:to>
    <cdr:cxnSp macro="">
      <cdr:nvCxnSpPr>
        <cdr:cNvPr id="7" name="直線コネクタ 6">
          <a:extLst xmlns:a="http://schemas.openxmlformats.org/drawingml/2006/main">
            <a:ext uri="{FF2B5EF4-FFF2-40B4-BE49-F238E27FC236}">
              <a16:creationId xmlns:a16="http://schemas.microsoft.com/office/drawing/2014/main" id="{4CDC367B-592B-4100-BE26-E70C9E4C94F5}"/>
            </a:ext>
          </a:extLst>
        </cdr:cNvPr>
        <cdr:cNvCxnSpPr/>
      </cdr:nvCxnSpPr>
      <cdr:spPr>
        <a:xfrm xmlns:a="http://schemas.openxmlformats.org/drawingml/2006/main" flipV="1">
          <a:off x="2091819" y="151670"/>
          <a:ext cx="0" cy="2540230"/>
        </a:xfrm>
        <a:prstGeom xmlns:a="http://schemas.openxmlformats.org/drawingml/2006/main" prst="line">
          <a:avLst/>
        </a:prstGeom>
        <a:ln xmlns:a="http://schemas.openxmlformats.org/drawingml/2006/main" w="31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0.xml><?xml version="1.0" encoding="utf-8"?>
<c:userShapes xmlns:c="http://schemas.openxmlformats.org/drawingml/2006/chart">
  <cdr:relSizeAnchor xmlns:cdr="http://schemas.openxmlformats.org/drawingml/2006/chartDrawing">
    <cdr:from>
      <cdr:x>0.05727</cdr:x>
      <cdr:y>0</cdr:y>
    </cdr:from>
    <cdr:to>
      <cdr:x>0.17476</cdr:x>
      <cdr:y>0.05987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38743" y="-5600839"/>
          <a:ext cx="694956" cy="2089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/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日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61.xml><?xml version="1.0" encoding="utf-8"?>
<c:userShapes xmlns:c="http://schemas.openxmlformats.org/drawingml/2006/chart">
  <cdr:relSizeAnchor xmlns:cdr="http://schemas.openxmlformats.org/drawingml/2006/chartDrawing">
    <cdr:from>
      <cdr:x>0.03093</cdr:x>
      <cdr:y>0</cdr:y>
    </cdr:from>
    <cdr:to>
      <cdr:x>0.09856</cdr:x>
      <cdr:y>0.05894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82960" y="-1152852"/>
          <a:ext cx="400050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62.xml><?xml version="1.0" encoding="utf-8"?>
<c:userShapes xmlns:c="http://schemas.openxmlformats.org/drawingml/2006/chart">
  <cdr:relSizeAnchor xmlns:cdr="http://schemas.openxmlformats.org/drawingml/2006/chartDrawing">
    <cdr:from>
      <cdr:x>0.03755</cdr:x>
      <cdr:y>0</cdr:y>
    </cdr:from>
    <cdr:to>
      <cdr:x>0.10518</cdr:x>
      <cdr:y>0.05894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22119" y="0"/>
          <a:ext cx="400050" cy="20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/>
            <a:t>(</a:t>
          </a:r>
          <a:r>
            <a:rPr lang="ja-JP" altLang="en-US" sz="800" dirty="0"/>
            <a:t>台</a:t>
          </a:r>
          <a:r>
            <a:rPr lang="en-US" altLang="ja-JP" sz="800" dirty="0"/>
            <a:t>)</a:t>
          </a:r>
        </a:p>
      </cdr:txBody>
    </cdr:sp>
  </cdr:relSizeAnchor>
</c:userShapes>
</file>

<file path=ppt/drawings/drawing63.xml><?xml version="1.0" encoding="utf-8"?>
<c:userShapes xmlns:c="http://schemas.openxmlformats.org/drawingml/2006/chart">
  <cdr:relSizeAnchor xmlns:cdr="http://schemas.openxmlformats.org/drawingml/2006/chartDrawing">
    <cdr:from>
      <cdr:x>0.06293</cdr:x>
      <cdr:y>0</cdr:y>
    </cdr:from>
    <cdr:to>
      <cdr:x>0.15252</cdr:x>
      <cdr:y>0.09028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72230" y="0"/>
          <a:ext cx="529907" cy="3152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9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0.85903</cdr:x>
      <cdr:y>0</cdr:y>
    </cdr:from>
    <cdr:to>
      <cdr:x>0.94861</cdr:x>
      <cdr:y>0.09028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3927475" y="0"/>
          <a:ext cx="409575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(%)</a:t>
          </a:r>
          <a:endParaRPr lang="ja-JP" altLang="en-US" sz="9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64.xml><?xml version="1.0" encoding="utf-8"?>
<c:userShapes xmlns:c="http://schemas.openxmlformats.org/drawingml/2006/chart">
  <cdr:relSizeAnchor xmlns:cdr="http://schemas.openxmlformats.org/drawingml/2006/chartDrawing">
    <cdr:from>
      <cdr:x>0.07534</cdr:x>
      <cdr:y>0</cdr:y>
    </cdr:from>
    <cdr:to>
      <cdr:x>0.14256</cdr:x>
      <cdr:y>0.06479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445620" y="-1085803"/>
          <a:ext cx="397608" cy="2261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/>
          <a:r>
            <a:rPr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(m)</a:t>
          </a:r>
          <a:endParaRPr lang="ja-JP" altLang="en-US" sz="9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0.83596</cdr:x>
      <cdr:y>0</cdr:y>
    </cdr:from>
    <cdr:to>
      <cdr:x>0.90317</cdr:x>
      <cdr:y>0.06479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4944717" y="-1085803"/>
          <a:ext cx="397565" cy="2261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90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㎡</a:t>
          </a:r>
          <a:r>
            <a:rPr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9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65.xml><?xml version="1.0" encoding="utf-8"?>
<c:userShapes xmlns:c="http://schemas.openxmlformats.org/drawingml/2006/chart">
  <cdr:relSizeAnchor xmlns:cdr="http://schemas.openxmlformats.org/drawingml/2006/chartDrawing">
    <cdr:from>
      <cdr:x>0.06844</cdr:x>
      <cdr:y>0.08176</cdr:y>
    </cdr:from>
    <cdr:to>
      <cdr:x>0.157</cdr:x>
      <cdr:y>0.14086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404812" y="285507"/>
          <a:ext cx="523875" cy="206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/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㎡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66.xml><?xml version="1.0" encoding="utf-8"?>
<c:userShapes xmlns:c="http://schemas.openxmlformats.org/drawingml/2006/chart">
  <cdr:relSizeAnchor xmlns:cdr="http://schemas.openxmlformats.org/drawingml/2006/chartDrawing">
    <cdr:from>
      <cdr:x>0.01964</cdr:x>
      <cdr:y>0</cdr:y>
    </cdr:from>
    <cdr:to>
      <cdr:x>0.09464</cdr:x>
      <cdr:y>0.08333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16177" y="0"/>
          <a:ext cx="443610" cy="2909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件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67.xml><?xml version="1.0" encoding="utf-8"?>
<c:userShapes xmlns:c="http://schemas.openxmlformats.org/drawingml/2006/chart">
  <cdr:relSizeAnchor xmlns:cdr="http://schemas.openxmlformats.org/drawingml/2006/chartDrawing">
    <cdr:from>
      <cdr:x>0.03945</cdr:x>
      <cdr:y>0</cdr:y>
    </cdr:from>
    <cdr:to>
      <cdr:x>0.11031</cdr:x>
      <cdr:y>0.06546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33363" y="-922019"/>
          <a:ext cx="4191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90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件</a:t>
          </a:r>
          <a:r>
            <a:rPr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9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0.89372</cdr:x>
      <cdr:y>0</cdr:y>
    </cdr:from>
    <cdr:to>
      <cdr:x>0.96457</cdr:x>
      <cdr:y>0.06546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5286151" y="-922019"/>
          <a:ext cx="4191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9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68.xml><?xml version="1.0" encoding="utf-8"?>
<c:userShapes xmlns:c="http://schemas.openxmlformats.org/drawingml/2006/chart">
  <cdr:relSizeAnchor xmlns:cdr="http://schemas.openxmlformats.org/drawingml/2006/chartDrawing">
    <cdr:from>
      <cdr:x>0.03261</cdr:x>
      <cdr:y>0</cdr:y>
    </cdr:from>
    <cdr:to>
      <cdr:x>0.09059</cdr:x>
      <cdr:y>0.06093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92860" y="-1096297"/>
          <a:ext cx="342940" cy="2127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0.94198</cdr:x>
      <cdr:y>0.04191</cdr:y>
    </cdr:from>
    <cdr:to>
      <cdr:x>0.99996</cdr:x>
      <cdr:y>0.10284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5571634" y="146333"/>
          <a:ext cx="342940" cy="2127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歳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69.xml><?xml version="1.0" encoding="utf-8"?>
<c:userShapes xmlns:c="http://schemas.openxmlformats.org/drawingml/2006/chart">
  <cdr:relSizeAnchor xmlns:cdr="http://schemas.openxmlformats.org/drawingml/2006/chartDrawing">
    <cdr:from>
      <cdr:x>0.0387</cdr:x>
      <cdr:y>0</cdr:y>
    </cdr:from>
    <cdr:to>
      <cdr:x>0.09668</cdr:x>
      <cdr:y>0.06093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28896" y="0"/>
          <a:ext cx="342940" cy="2127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0.90176</cdr:x>
      <cdr:y>0</cdr:y>
    </cdr:from>
    <cdr:to>
      <cdr:x>0.95974</cdr:x>
      <cdr:y>0.06093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5333735" y="0"/>
          <a:ext cx="342940" cy="2127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年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0.04192</cdr:x>
      <cdr:y>0.04016</cdr:y>
    </cdr:from>
    <cdr:to>
      <cdr:x>0.10956</cdr:x>
      <cdr:y>0.09607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41438" y="129540"/>
          <a:ext cx="389606" cy="1803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70.xml><?xml version="1.0" encoding="utf-8"?>
<c:userShapes xmlns:c="http://schemas.openxmlformats.org/drawingml/2006/chart">
  <cdr:relSizeAnchor xmlns:cdr="http://schemas.openxmlformats.org/drawingml/2006/chartDrawing">
    <cdr:from>
      <cdr:x>0.02576</cdr:x>
      <cdr:y>0</cdr:y>
    </cdr:from>
    <cdr:to>
      <cdr:x>0.0934</cdr:x>
      <cdr:y>0.05955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52387" y="-5859487"/>
          <a:ext cx="400092" cy="2079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件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71.xml><?xml version="1.0" encoding="utf-8"?>
<c:userShapes xmlns:c="http://schemas.openxmlformats.org/drawingml/2006/chart">
  <cdr:relSizeAnchor xmlns:cdr="http://schemas.openxmlformats.org/drawingml/2006/chartDrawing">
    <cdr:from>
      <cdr:x>0.02349</cdr:x>
      <cdr:y>0</cdr:y>
    </cdr:from>
    <cdr:to>
      <cdr:x>0.08146</cdr:x>
      <cdr:y>0.06336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35302" y="0"/>
          <a:ext cx="333908" cy="2052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件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72.xml><?xml version="1.0" encoding="utf-8"?>
<c:userShapes xmlns:c="http://schemas.openxmlformats.org/drawingml/2006/chart">
  <cdr:relSizeAnchor xmlns:cdr="http://schemas.openxmlformats.org/drawingml/2006/chartDrawing">
    <cdr:from>
      <cdr:x>0.04965</cdr:x>
      <cdr:y>0</cdr:y>
    </cdr:from>
    <cdr:to>
      <cdr:x>0.11729</cdr:x>
      <cdr:y>0.06183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93687" y="0"/>
          <a:ext cx="400050" cy="215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73.xml><?xml version="1.0" encoding="utf-8"?>
<c:userShapes xmlns:c="http://schemas.openxmlformats.org/drawingml/2006/chart">
  <cdr:relSizeAnchor xmlns:cdr="http://schemas.openxmlformats.org/drawingml/2006/chartDrawing">
    <cdr:from>
      <cdr:x>0.05717</cdr:x>
      <cdr:y>0</cdr:y>
    </cdr:from>
    <cdr:to>
      <cdr:x>0.1248</cdr:x>
      <cdr:y>0.06183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38155" y="-1089025"/>
          <a:ext cx="400033" cy="2159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74.xml><?xml version="1.0" encoding="utf-8"?>
<c:userShapes xmlns:c="http://schemas.openxmlformats.org/drawingml/2006/chart">
  <cdr:relSizeAnchor xmlns:cdr="http://schemas.openxmlformats.org/drawingml/2006/chartDrawing">
    <cdr:from>
      <cdr:x>0.05126</cdr:x>
      <cdr:y>0</cdr:y>
    </cdr:from>
    <cdr:to>
      <cdr:x>0.1189</cdr:x>
      <cdr:y>0.06183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03212" y="0"/>
          <a:ext cx="400050" cy="215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75.xml><?xml version="1.0" encoding="utf-8"?>
<c:userShapes xmlns:c="http://schemas.openxmlformats.org/drawingml/2006/chart">
  <cdr:relSizeAnchor xmlns:cdr="http://schemas.openxmlformats.org/drawingml/2006/chartDrawing">
    <cdr:from>
      <cdr:x>0.04965</cdr:x>
      <cdr:y>0</cdr:y>
    </cdr:from>
    <cdr:to>
      <cdr:x>0.11729</cdr:x>
      <cdr:y>0.06183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93687" y="0"/>
          <a:ext cx="400050" cy="215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76.xml><?xml version="1.0" encoding="utf-8"?>
<c:userShapes xmlns:c="http://schemas.openxmlformats.org/drawingml/2006/chart">
  <cdr:relSizeAnchor xmlns:cdr="http://schemas.openxmlformats.org/drawingml/2006/chartDrawing">
    <cdr:from>
      <cdr:x>0.05341</cdr:x>
      <cdr:y>0</cdr:y>
    </cdr:from>
    <cdr:to>
      <cdr:x>0.12104</cdr:x>
      <cdr:y>0.06183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15912" y="0"/>
          <a:ext cx="400050" cy="215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77.xml><?xml version="1.0" encoding="utf-8"?>
<c:userShapes xmlns:c="http://schemas.openxmlformats.org/drawingml/2006/chart">
  <cdr:relSizeAnchor xmlns:cdr="http://schemas.openxmlformats.org/drawingml/2006/chartDrawing">
    <cdr:from>
      <cdr:x>0.05985</cdr:x>
      <cdr:y>0</cdr:y>
    </cdr:from>
    <cdr:to>
      <cdr:x>0.12749</cdr:x>
      <cdr:y>0.06183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54012" y="-5551616"/>
          <a:ext cx="400050" cy="215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78.xml><?xml version="1.0" encoding="utf-8"?>
<c:userShapes xmlns:c="http://schemas.openxmlformats.org/drawingml/2006/chart">
  <cdr:relSizeAnchor xmlns:cdr="http://schemas.openxmlformats.org/drawingml/2006/chartDrawing">
    <cdr:from>
      <cdr:x>0.06415</cdr:x>
      <cdr:y>0</cdr:y>
    </cdr:from>
    <cdr:to>
      <cdr:x>0.1758</cdr:x>
      <cdr:y>0.06434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79413" y="-1058025"/>
          <a:ext cx="660400" cy="2246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百万円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79.xml><?xml version="1.0" encoding="utf-8"?>
<c:userShapes xmlns:c="http://schemas.openxmlformats.org/drawingml/2006/chart">
  <cdr:relSizeAnchor xmlns:cdr="http://schemas.openxmlformats.org/drawingml/2006/chartDrawing">
    <cdr:from>
      <cdr:x>0.05985</cdr:x>
      <cdr:y>0</cdr:y>
    </cdr:from>
    <cdr:to>
      <cdr:x>0.1715</cdr:x>
      <cdr:y>0.06434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54013" y="0"/>
          <a:ext cx="660400" cy="2246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千円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0.06131</cdr:y>
    </cdr:from>
    <cdr:to>
      <cdr:x>0.1407</cdr:x>
      <cdr:y>0.11404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-548680" y="231758"/>
          <a:ext cx="400150" cy="199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0.8593</cdr:x>
      <cdr:y>0.87197</cdr:y>
    </cdr:from>
    <cdr:to>
      <cdr:x>1</cdr:x>
      <cdr:y>0.9247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2443849" y="3296056"/>
          <a:ext cx="400151" cy="1993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80.xml><?xml version="1.0" encoding="utf-8"?>
<c:userShapes xmlns:c="http://schemas.openxmlformats.org/drawingml/2006/chart">
  <cdr:relSizeAnchor xmlns:cdr="http://schemas.openxmlformats.org/drawingml/2006/chartDrawing">
    <cdr:from>
      <cdr:x>0.05502</cdr:x>
      <cdr:y>0</cdr:y>
    </cdr:from>
    <cdr:to>
      <cdr:x>0.12265</cdr:x>
      <cdr:y>0.06183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25437" y="0"/>
          <a:ext cx="400050" cy="215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81.xml><?xml version="1.0" encoding="utf-8"?>
<c:userShapes xmlns:c="http://schemas.openxmlformats.org/drawingml/2006/chart">
  <cdr:relSizeAnchor xmlns:cdr="http://schemas.openxmlformats.org/drawingml/2006/chartDrawing">
    <cdr:from>
      <cdr:x>0.07156</cdr:x>
      <cdr:y>0</cdr:y>
    </cdr:from>
    <cdr:to>
      <cdr:x>0.21435</cdr:x>
      <cdr:y>0.0873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26816" y="0"/>
          <a:ext cx="652096" cy="2417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百万円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0.78443</cdr:x>
      <cdr:y>0</cdr:y>
    </cdr:from>
    <cdr:to>
      <cdr:x>0.92722</cdr:x>
      <cdr:y>0.0873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3582378" y="0"/>
          <a:ext cx="652096" cy="2417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千円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82.xml><?xml version="1.0" encoding="utf-8"?>
<c:userShapes xmlns:c="http://schemas.openxmlformats.org/drawingml/2006/chart">
  <cdr:relSizeAnchor xmlns:cdr="http://schemas.openxmlformats.org/drawingml/2006/chartDrawing">
    <cdr:from>
      <cdr:x>0.00523</cdr:x>
      <cdr:y>0.25694</cdr:y>
    </cdr:from>
    <cdr:to>
      <cdr:x>0.04264</cdr:x>
      <cdr:y>0.64062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 rot="16200000">
          <a:off x="-528348" y="1456500"/>
          <a:ext cx="1339811" cy="2212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町民税額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百万円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0.94792</cdr:x>
      <cdr:y>0.22055</cdr:y>
    </cdr:from>
    <cdr:to>
      <cdr:x>1</cdr:x>
      <cdr:y>0.60423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 rot="16200000">
          <a:off x="5090873" y="1286061"/>
          <a:ext cx="1339811" cy="3080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課税者数・住基人口（人）</a:t>
          </a:r>
        </a:p>
      </cdr:txBody>
    </cdr:sp>
  </cdr:relSizeAnchor>
</c:userShapes>
</file>

<file path=ppt/drawings/drawing83.xml><?xml version="1.0" encoding="utf-8"?>
<c:userShapes xmlns:c="http://schemas.openxmlformats.org/drawingml/2006/chart">
  <cdr:relSizeAnchor xmlns:cdr="http://schemas.openxmlformats.org/drawingml/2006/chartDrawing">
    <cdr:from>
      <cdr:x>0</cdr:x>
      <cdr:y>0.28197</cdr:y>
    </cdr:from>
    <cdr:to>
      <cdr:x>0.05208</cdr:x>
      <cdr:y>0.66565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 rot="16200000">
          <a:off x="-1093733" y="1500539"/>
          <a:ext cx="1339811" cy="3080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町民税額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百万円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0.94792</cdr:x>
      <cdr:y>0.30816</cdr:y>
    </cdr:from>
    <cdr:to>
      <cdr:x>1</cdr:x>
      <cdr:y>0.69184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 rot="16200000">
          <a:off x="5090873" y="1591978"/>
          <a:ext cx="1339811" cy="3080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課税者数・住基人口（人）</a:t>
          </a:r>
        </a:p>
      </cdr:txBody>
    </cdr:sp>
  </cdr:relSizeAnchor>
</c:userShapes>
</file>

<file path=ppt/drawings/drawing84.xml><?xml version="1.0" encoding="utf-8"?>
<c:userShapes xmlns:c="http://schemas.openxmlformats.org/drawingml/2006/chart">
  <cdr:relSizeAnchor xmlns:cdr="http://schemas.openxmlformats.org/drawingml/2006/chartDrawing">
    <cdr:from>
      <cdr:x>0.06746</cdr:x>
      <cdr:y>0</cdr:y>
    </cdr:from>
    <cdr:to>
      <cdr:x>0.14494</cdr:x>
      <cdr:y>0.06329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98987" y="-5862274"/>
          <a:ext cx="458298" cy="221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千円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  <cdr:relSizeAnchor xmlns:cdr="http://schemas.openxmlformats.org/drawingml/2006/chartDrawing">
    <cdr:from>
      <cdr:x>0.8838</cdr:x>
      <cdr:y>0</cdr:y>
    </cdr:from>
    <cdr:to>
      <cdr:x>0.96128</cdr:x>
      <cdr:y>0.06329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5227495" y="0"/>
          <a:ext cx="458279" cy="2210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社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85.xml><?xml version="1.0" encoding="utf-8"?>
<c:userShapes xmlns:c="http://schemas.openxmlformats.org/drawingml/2006/chart">
  <cdr:relSizeAnchor xmlns:cdr="http://schemas.openxmlformats.org/drawingml/2006/chartDrawing">
    <cdr:from>
      <cdr:x>0.04062</cdr:x>
      <cdr:y>0</cdr:y>
    </cdr:from>
    <cdr:to>
      <cdr:x>0.1181</cdr:x>
      <cdr:y>0.06329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40262" y="-1089025"/>
          <a:ext cx="458279" cy="2210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社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86.xml><?xml version="1.0" encoding="utf-8"?>
<c:userShapes xmlns:c="http://schemas.openxmlformats.org/drawingml/2006/chart">
  <cdr:relSizeAnchor xmlns:cdr="http://schemas.openxmlformats.org/drawingml/2006/chartDrawing">
    <cdr:from>
      <cdr:x>0.05502</cdr:x>
      <cdr:y>0</cdr:y>
    </cdr:from>
    <cdr:to>
      <cdr:x>0.12266</cdr:x>
      <cdr:y>0.06183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25437" y="-5476875"/>
          <a:ext cx="400050" cy="215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87.xml><?xml version="1.0" encoding="utf-8"?>
<c:userShapes xmlns:c="http://schemas.openxmlformats.org/drawingml/2006/chart">
  <cdr:relSizeAnchor xmlns:cdr="http://schemas.openxmlformats.org/drawingml/2006/chartDrawing">
    <cdr:from>
      <cdr:x>0.06951</cdr:x>
      <cdr:y>0</cdr:y>
    </cdr:from>
    <cdr:to>
      <cdr:x>0.13714</cdr:x>
      <cdr:y>0.06183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411162" y="-1089025"/>
          <a:ext cx="400050" cy="215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百万円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88.xml><?xml version="1.0" encoding="utf-8"?>
<c:userShapes xmlns:c="http://schemas.openxmlformats.org/drawingml/2006/chart">
  <cdr:relSizeAnchor xmlns:cdr="http://schemas.openxmlformats.org/drawingml/2006/chartDrawing">
    <cdr:from>
      <cdr:x>0.06307</cdr:x>
      <cdr:y>0</cdr:y>
    </cdr:from>
    <cdr:to>
      <cdr:x>0.13071</cdr:x>
      <cdr:y>0.06183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73062" y="-5467350"/>
          <a:ext cx="400050" cy="215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百万円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89.xml><?xml version="1.0" encoding="utf-8"?>
<c:userShapes xmlns:c="http://schemas.openxmlformats.org/drawingml/2006/chart">
  <cdr:relSizeAnchor xmlns:cdr="http://schemas.openxmlformats.org/drawingml/2006/chartDrawing">
    <cdr:from>
      <cdr:x>0.04223</cdr:x>
      <cdr:y>0</cdr:y>
    </cdr:from>
    <cdr:to>
      <cdr:x>0.11971</cdr:x>
      <cdr:y>0.06329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49787" y="-1089025"/>
          <a:ext cx="458279" cy="2210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社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0.05493</cdr:y>
    </cdr:from>
    <cdr:to>
      <cdr:x>0.14067</cdr:x>
      <cdr:y>0.10766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0" y="207625"/>
          <a:ext cx="400065" cy="199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0.85934</cdr:x>
      <cdr:y>0.86689</cdr:y>
    </cdr:from>
    <cdr:to>
      <cdr:x>1</cdr:x>
      <cdr:y>0.91962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2443963" y="3276847"/>
          <a:ext cx="400037" cy="1993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90.xml><?xml version="1.0" encoding="utf-8"?>
<c:userShapes xmlns:c="http://schemas.openxmlformats.org/drawingml/2006/chart">
  <cdr:relSizeAnchor xmlns:cdr="http://schemas.openxmlformats.org/drawingml/2006/chartDrawing">
    <cdr:from>
      <cdr:x>0.05663</cdr:x>
      <cdr:y>0</cdr:y>
    </cdr:from>
    <cdr:to>
      <cdr:x>0.12427</cdr:x>
      <cdr:y>0.06183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34962" y="-5514975"/>
          <a:ext cx="400050" cy="215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91.xml><?xml version="1.0" encoding="utf-8"?>
<c:userShapes xmlns:c="http://schemas.openxmlformats.org/drawingml/2006/chart">
  <cdr:relSizeAnchor xmlns:cdr="http://schemas.openxmlformats.org/drawingml/2006/chartDrawing">
    <cdr:from>
      <cdr:x>0.07292</cdr:x>
      <cdr:y>0</cdr:y>
    </cdr:from>
    <cdr:to>
      <cdr:x>0.16458</cdr:x>
      <cdr:y>0.10764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33375" y="0"/>
          <a:ext cx="419100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戸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</c:userShapes>
</file>

<file path=ppt/drawings/drawing92.xml><?xml version="1.0" encoding="utf-8"?>
<c:userShapes xmlns:c="http://schemas.openxmlformats.org/drawingml/2006/chart">
  <cdr:relSizeAnchor xmlns:cdr="http://schemas.openxmlformats.org/drawingml/2006/chartDrawing">
    <cdr:from>
      <cdr:x>0.05625</cdr:x>
      <cdr:y>0</cdr:y>
    </cdr:from>
    <cdr:to>
      <cdr:x>0.13333</cdr:x>
      <cdr:y>0.10069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57175" y="0"/>
          <a:ext cx="35242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戸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93.xml><?xml version="1.0" encoding="utf-8"?>
<c:userShapes xmlns:c="http://schemas.openxmlformats.org/drawingml/2006/chart">
  <cdr:relSizeAnchor xmlns:cdr="http://schemas.openxmlformats.org/drawingml/2006/chartDrawing">
    <cdr:from>
      <cdr:x>0.04214</cdr:x>
      <cdr:y>0</cdr:y>
    </cdr:from>
    <cdr:to>
      <cdr:x>0.10977</cdr:x>
      <cdr:y>0.06183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49237" y="0"/>
          <a:ext cx="400050" cy="215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戸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94.xml><?xml version="1.0" encoding="utf-8"?>
<c:userShapes xmlns:c="http://schemas.openxmlformats.org/drawingml/2006/chart">
  <cdr:relSizeAnchor xmlns:cdr="http://schemas.openxmlformats.org/drawingml/2006/chartDrawing">
    <cdr:from>
      <cdr:x>0.05278</cdr:x>
      <cdr:y>0</cdr:y>
    </cdr:from>
    <cdr:to>
      <cdr:x>0.12986</cdr:x>
      <cdr:y>0.10069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41300" y="0"/>
          <a:ext cx="35242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戸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95.xml><?xml version="1.0" encoding="utf-8"?>
<c:userShapes xmlns:c="http://schemas.openxmlformats.org/drawingml/2006/chart">
  <cdr:relSizeAnchor xmlns:cdr="http://schemas.openxmlformats.org/drawingml/2006/chartDrawing">
    <cdr:from>
      <cdr:x>0.04079</cdr:x>
      <cdr:y>0</cdr:y>
    </cdr:from>
    <cdr:to>
      <cdr:x>0.09716</cdr:x>
      <cdr:y>0.0791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41300" y="0"/>
          <a:ext cx="33337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人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96.xml><?xml version="1.0" encoding="utf-8"?>
<c:userShapes xmlns:c="http://schemas.openxmlformats.org/drawingml/2006/chart">
  <cdr:relSizeAnchor xmlns:cdr="http://schemas.openxmlformats.org/drawingml/2006/chartDrawing">
    <cdr:from>
      <cdr:x>0.04791</cdr:x>
      <cdr:y>0</cdr:y>
    </cdr:from>
    <cdr:to>
      <cdr:x>0.15958</cdr:x>
      <cdr:y>0.09568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20316" y="0"/>
          <a:ext cx="513522" cy="2567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経営体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97.xml><?xml version="1.0" encoding="utf-8"?>
<c:userShapes xmlns:c="http://schemas.openxmlformats.org/drawingml/2006/chart">
  <cdr:relSizeAnchor xmlns:cdr="http://schemas.openxmlformats.org/drawingml/2006/chartDrawing">
    <cdr:from>
      <cdr:x>0.04553</cdr:x>
      <cdr:y>0</cdr:y>
    </cdr:from>
    <cdr:to>
      <cdr:x>0.15785</cdr:x>
      <cdr:y>0.0936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08170" y="0"/>
          <a:ext cx="513522" cy="2567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経営体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98.xml><?xml version="1.0" encoding="utf-8"?>
<c:userShapes xmlns:c="http://schemas.openxmlformats.org/drawingml/2006/chart">
  <cdr:relSizeAnchor xmlns:cdr="http://schemas.openxmlformats.org/drawingml/2006/chartDrawing">
    <cdr:from>
      <cdr:x>0.04536</cdr:x>
      <cdr:y>0</cdr:y>
    </cdr:from>
    <cdr:to>
      <cdr:x>0.11299</cdr:x>
      <cdr:y>0.06183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268287" y="-5483500"/>
          <a:ext cx="400050" cy="215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経営体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  <a:endParaRPr lang="ja-JP" altLang="en-US" sz="800" dirty="0">
            <a:latin typeface="BIZ UDゴシック" panose="020B0400000000000000" pitchFamily="49" charset="-128"/>
            <a:ea typeface="BIZ UDゴシック" panose="020B0400000000000000" pitchFamily="49" charset="-128"/>
          </a:endParaRPr>
        </a:p>
      </cdr:txBody>
    </cdr:sp>
  </cdr:relSizeAnchor>
</c:userShapes>
</file>

<file path=ppt/drawings/drawing99.xml><?xml version="1.0" encoding="utf-8"?>
<c:userShapes xmlns:c="http://schemas.openxmlformats.org/drawingml/2006/chart">
  <cdr:relSizeAnchor xmlns:cdr="http://schemas.openxmlformats.org/drawingml/2006/chartDrawing">
    <cdr:from>
      <cdr:x>0.88683</cdr:x>
      <cdr:y>0</cdr:y>
    </cdr:from>
    <cdr:to>
      <cdr:x>0.95768</cdr:x>
      <cdr:y>0.08456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5245610" y="-1089025"/>
          <a:ext cx="419100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</a:t>
          </a:r>
          <a:r>
            <a:rPr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戸</a:t>
          </a:r>
          <a:r>
            <a:rPr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)</a:t>
          </a:r>
        </a:p>
      </cdr:txBody>
    </cdr:sp>
  </cdr:relSizeAnchor>
  <cdr:relSizeAnchor xmlns:cdr="http://schemas.openxmlformats.org/drawingml/2006/chartDrawing">
    <cdr:from>
      <cdr:x>0.03229</cdr:x>
      <cdr:y>0</cdr:y>
    </cdr:from>
    <cdr:to>
      <cdr:x>0.10315</cdr:x>
      <cdr:y>0.08456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191010" y="0"/>
          <a:ext cx="419100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rPr>
            <a:t>(ha)</a:t>
          </a:r>
        </a:p>
      </cdr:txBody>
    </cdr:sp>
  </cdr:relSizeAnchor>
</c:userShapes>
</file>

<file path=ppt/handoutMasters/_rels/handoutMaster1.xml.rels>&#65279;<?xml version="1.0" encoding="utf-8" standalone="yes"?>
<Relationships xmlns="http://schemas.openxmlformats.org/package/2006/relationships">
  <Relationship Id="rId1" Type="http://schemas.openxmlformats.org/officeDocument/2006/relationships/theme" Target="../theme/theme3.xml" />
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4763" y="1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FF9E1-F52D-444D-AE0E-73C6232D1A9D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371014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4763" y="9371014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BC683-29DB-4CAE-8E38-33CEDCB905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9423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
<Relationships xmlns="http://schemas.openxmlformats.org/package/2006/relationships">
  <Relationship Id="rId1" Type="http://schemas.openxmlformats.org/officeDocument/2006/relationships/theme" Target="../theme/theme2.xml" />
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1" cy="495029"/>
          </a:xfrm>
          <a:prstGeom prst="rect">
            <a:avLst/>
          </a:prstGeom>
        </p:spPr>
        <p:txBody>
          <a:bodyPr vert="horz" lIns="91432" tIns="45715" rIns="91432" bIns="4571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1" cy="495029"/>
          </a:xfrm>
          <a:prstGeom prst="rect">
            <a:avLst/>
          </a:prstGeom>
        </p:spPr>
        <p:txBody>
          <a:bodyPr vert="horz" lIns="91432" tIns="45715" rIns="91432" bIns="45715" rtlCol="0"/>
          <a:lstStyle>
            <a:lvl1pPr algn="r">
              <a:defRPr sz="1200"/>
            </a:lvl1pPr>
          </a:lstStyle>
          <a:p>
            <a:fld id="{5F1632C7-ED43-4483-8811-AA8F346C0C09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1233488"/>
            <a:ext cx="23034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5" rIns="91432" bIns="4571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6"/>
            <a:ext cx="5388610" cy="3884861"/>
          </a:xfrm>
          <a:prstGeom prst="rect">
            <a:avLst/>
          </a:prstGeom>
        </p:spPr>
        <p:txBody>
          <a:bodyPr vert="horz" lIns="91432" tIns="45715" rIns="91432" bIns="4571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371287"/>
            <a:ext cx="2918831" cy="495028"/>
          </a:xfrm>
          <a:prstGeom prst="rect">
            <a:avLst/>
          </a:prstGeom>
        </p:spPr>
        <p:txBody>
          <a:bodyPr vert="horz" lIns="91432" tIns="45715" rIns="91432" bIns="4571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5" y="9371287"/>
            <a:ext cx="2918831" cy="495028"/>
          </a:xfrm>
          <a:prstGeom prst="rect">
            <a:avLst/>
          </a:prstGeom>
        </p:spPr>
        <p:txBody>
          <a:bodyPr vert="horz" lIns="91432" tIns="45715" rIns="91432" bIns="45715" rtlCol="0" anchor="b"/>
          <a:lstStyle>
            <a:lvl1pPr algn="r">
              <a:defRPr sz="1200"/>
            </a:lvl1pPr>
          </a:lstStyle>
          <a:p>
            <a:fld id="{6EFB1B3C-DED7-4427-81DF-C82004C606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7367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2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74" indent="0" algn="ctr">
              <a:buNone/>
              <a:defRPr sz="1500"/>
            </a:lvl2pPr>
            <a:lvl3pPr marL="685747" indent="0" algn="ctr">
              <a:buNone/>
              <a:defRPr sz="1349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0" indent="0" algn="ctr">
              <a:buNone/>
              <a:defRPr sz="12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>
          <a:xfrm>
            <a:off x="2657475" y="9474200"/>
            <a:ext cx="1543050" cy="234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28834-A3A7-4D8D-8B9C-529C90FCEDB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2794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81" y="632521"/>
            <a:ext cx="5760640" cy="394615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20618517"/>
      </p:ext>
    </p:extLst>
  </p:cSld>
  <p:clrMapOvr>
    <a:masterClrMapping/>
  </p:clrMapOvr>
</p:sldLayout>
</file>

<file path=ppt/slideMasters/_rels/slideMaster1.xml.rels>&#65279;<?xml version="1.0" encoding="utf-8" standalone="yes"?>
<Relationships xmlns="http://schemas.openxmlformats.org/package/2006/relationships">
  <Relationship Id="rId3" Type="http://schemas.openxmlformats.org/officeDocument/2006/relationships/theme" Target="../theme/theme1.xml" />
  <Relationship Id="rId2" Type="http://schemas.openxmlformats.org/officeDocument/2006/relationships/slideLayout" Target="../slideLayouts/slideLayout2.xml" />
  <Relationship Id="rId1" Type="http://schemas.openxmlformats.org/officeDocument/2006/relationships/slideLayout" Target="../slideLayouts/slideLayout1.xml" />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81" y="632522"/>
            <a:ext cx="5760640" cy="39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>
          <a:xfrm>
            <a:off x="2657475" y="9474200"/>
            <a:ext cx="1543050" cy="234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28834-A3A7-4D8D-8B9C-529C90FCEDB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285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ftr="0" dt="0"/>
  <p:txStyles>
    <p:titleStyle>
      <a:lvl1pPr algn="l" defTabSz="685747" rtl="0" eaLnBrk="1" latinLnBrk="0" hangingPunct="1">
        <a:lnSpc>
          <a:spcPct val="90000"/>
        </a:lnSpc>
        <a:spcBef>
          <a:spcPct val="0"/>
        </a:spcBef>
        <a:buNone/>
        <a:defRPr kumimoji="1" sz="1800" kern="1200">
          <a:solidFill>
            <a:schemeClr val="tx1"/>
          </a:solidFill>
          <a:latin typeface="BIZ UDゴシック" panose="020B0400000000000000" pitchFamily="49" charset="-128"/>
          <a:ea typeface="BIZ UDゴシック" panose="020B0400000000000000" pitchFamily="49" charset="-128"/>
          <a:cs typeface="+mj-cs"/>
        </a:defRPr>
      </a:lvl1pPr>
    </p:titleStyle>
    <p:bodyStyle>
      <a:lvl1pPr marL="171437" indent="-171437" algn="l" defTabSz="6857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BIZ UDゴシック" panose="020B0400000000000000" pitchFamily="49" charset="-128"/>
          <a:ea typeface="BIZ UDゴシック" panose="020B0400000000000000" pitchFamily="49" charset="-128"/>
          <a:cs typeface="+mn-cs"/>
        </a:defRPr>
      </a:lvl1pPr>
      <a:lvl2pPr marL="514311" indent="-171437" algn="l" defTabSz="6857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BIZ UDゴシック" panose="020B0400000000000000" pitchFamily="49" charset="-128"/>
          <a:ea typeface="BIZ UDゴシック" panose="020B0400000000000000" pitchFamily="49" charset="-128"/>
          <a:cs typeface="+mn-cs"/>
        </a:defRPr>
      </a:lvl2pPr>
      <a:lvl3pPr marL="857185" indent="-171437" algn="l" defTabSz="6857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solidFill>
            <a:schemeClr val="tx1"/>
          </a:solidFill>
          <a:latin typeface="BIZ UDゴシック" panose="020B0400000000000000" pitchFamily="49" charset="-128"/>
          <a:ea typeface="BIZ UDゴシック" panose="020B0400000000000000" pitchFamily="49" charset="-128"/>
          <a:cs typeface="+mn-cs"/>
        </a:defRPr>
      </a:lvl3pPr>
      <a:lvl4pPr marL="1200058" indent="-171437" algn="l" defTabSz="6857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100" kern="1200">
          <a:solidFill>
            <a:schemeClr val="tx1"/>
          </a:solidFill>
          <a:latin typeface="BIZ UDゴシック" panose="020B0400000000000000" pitchFamily="49" charset="-128"/>
          <a:ea typeface="BIZ UDゴシック" panose="020B0400000000000000" pitchFamily="49" charset="-128"/>
          <a:cs typeface="+mn-cs"/>
        </a:defRPr>
      </a:lvl4pPr>
      <a:lvl5pPr marL="1542932" indent="-171437" algn="l" defTabSz="6857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100" kern="1200">
          <a:solidFill>
            <a:schemeClr val="tx1"/>
          </a:solidFill>
          <a:latin typeface="BIZ UDゴシック" panose="020B0400000000000000" pitchFamily="49" charset="-128"/>
          <a:ea typeface="BIZ UDゴシック" panose="020B0400000000000000" pitchFamily="49" charset="-128"/>
          <a:cs typeface="+mn-cs"/>
        </a:defRPr>
      </a:lvl5pPr>
      <a:lvl6pPr marL="1885806" indent="-171437" algn="l" defTabSz="6857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679" indent="-171437" algn="l" defTabSz="6857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4" indent="-171437" algn="l" defTabSz="6857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4428" indent="-171437" algn="l" defTabSz="6857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7" rtl="0" eaLnBrk="1" latinLnBrk="0" hangingPunct="1"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874" algn="l" defTabSz="685747" rtl="0" eaLnBrk="1" latinLnBrk="0" hangingPunct="1"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747" algn="l" defTabSz="685747" rtl="0" eaLnBrk="1" latinLnBrk="0" hangingPunct="1"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1" algn="l" defTabSz="685747" rtl="0" eaLnBrk="1" latinLnBrk="0" hangingPunct="1"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6" algn="l" defTabSz="685747" rtl="0" eaLnBrk="1" latinLnBrk="0" hangingPunct="1"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4369" algn="l" defTabSz="685747" rtl="0" eaLnBrk="1" latinLnBrk="0" hangingPunct="1"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3" algn="l" defTabSz="685747" rtl="0" eaLnBrk="1" latinLnBrk="0" hangingPunct="1"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400117" algn="l" defTabSz="685747" rtl="0" eaLnBrk="1" latinLnBrk="0" hangingPunct="1"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0" algn="l" defTabSz="685747" rtl="0" eaLnBrk="1" latinLnBrk="0" hangingPunct="1"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
<Relationships xmlns="http://schemas.openxmlformats.org/package/2006/relationships">
  <Relationship Id="rId1" Type="http://schemas.openxmlformats.org/officeDocument/2006/relationships/slideLayout" Target="../slideLayouts/slideLayout1.xml" />
</Relationships>
</file>

<file path=ppt/slides/_rels/slide10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6.xml" />
  <Relationship Id="rId2" Type="http://schemas.openxmlformats.org/officeDocument/2006/relationships/chart" Target="../charts/chart5.xml" />
  <Relationship Id="rId1" Type="http://schemas.openxmlformats.org/officeDocument/2006/relationships/slideLayout" Target="../slideLayouts/slideLayout2.xml" />
</Relationships>
</file>

<file path=ppt/slides/_rels/slide11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8.xml" />
  <Relationship Id="rId2" Type="http://schemas.openxmlformats.org/officeDocument/2006/relationships/chart" Target="../charts/chart7.xml" />
  <Relationship Id="rId1" Type="http://schemas.openxmlformats.org/officeDocument/2006/relationships/slideLayout" Target="../slideLayouts/slideLayout2.xml" />
</Relationships>
</file>

<file path=ppt/slides/_rels/slide12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10.xml" />
  <Relationship Id="rId2" Type="http://schemas.openxmlformats.org/officeDocument/2006/relationships/chart" Target="../charts/chart9.xml" />
  <Relationship Id="rId1" Type="http://schemas.openxmlformats.org/officeDocument/2006/relationships/slideLayout" Target="../slideLayouts/slideLayout2.xml" />
  <Relationship Id="rId5" Type="http://schemas.openxmlformats.org/officeDocument/2006/relationships/chart" Target="../charts/chart12.xml" />
  <Relationship Id="rId4" Type="http://schemas.openxmlformats.org/officeDocument/2006/relationships/chart" Target="../charts/chart11.xml" />
</Relationships>
</file>

<file path=ppt/slides/_rels/slide13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14.xml" />
  <Relationship Id="rId2" Type="http://schemas.openxmlformats.org/officeDocument/2006/relationships/chart" Target="../charts/chart13.xml" />
  <Relationship Id="rId1" Type="http://schemas.openxmlformats.org/officeDocument/2006/relationships/slideLayout" Target="../slideLayouts/slideLayout2.xml" />
  <Relationship Id="rId4" Type="http://schemas.openxmlformats.org/officeDocument/2006/relationships/chart" Target="../charts/chart15.xml" />
</Relationships>
</file>

<file path=ppt/slides/_rels/slide14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17.xml" />
  <Relationship Id="rId2" Type="http://schemas.openxmlformats.org/officeDocument/2006/relationships/chart" Target="../charts/chart16.xml" />
  <Relationship Id="rId1" Type="http://schemas.openxmlformats.org/officeDocument/2006/relationships/slideLayout" Target="../slideLayouts/slideLayout2.xml" />
</Relationships>
</file>

<file path=ppt/slides/_rels/slide15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19.xml" />
  <Relationship Id="rId2" Type="http://schemas.openxmlformats.org/officeDocument/2006/relationships/chart" Target="../charts/chart18.xml" />
  <Relationship Id="rId1" Type="http://schemas.openxmlformats.org/officeDocument/2006/relationships/slideLayout" Target="../slideLayouts/slideLayout2.xml" />
  <Relationship Id="rId4" Type="http://schemas.openxmlformats.org/officeDocument/2006/relationships/chart" Target="../charts/chart20.xml" />
</Relationships>
</file>

<file path=ppt/slides/_rels/slide16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22.xml" />
  <Relationship Id="rId2" Type="http://schemas.openxmlformats.org/officeDocument/2006/relationships/chart" Target="../charts/chart21.xml" />
  <Relationship Id="rId1" Type="http://schemas.openxmlformats.org/officeDocument/2006/relationships/slideLayout" Target="../slideLayouts/slideLayout2.xml" />
  <Relationship Id="rId5" Type="http://schemas.openxmlformats.org/officeDocument/2006/relationships/chart" Target="../charts/chart24.xml" />
  <Relationship Id="rId4" Type="http://schemas.openxmlformats.org/officeDocument/2006/relationships/chart" Target="../charts/chart23.xml" />
</Relationships>
</file>

<file path=ppt/slides/_rels/slide17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26.xml" />
  <Relationship Id="rId2" Type="http://schemas.openxmlformats.org/officeDocument/2006/relationships/chart" Target="../charts/chart25.xml" />
  <Relationship Id="rId1" Type="http://schemas.openxmlformats.org/officeDocument/2006/relationships/slideLayout" Target="../slideLayouts/slideLayout2.xml" />
</Relationships>
</file>

<file path=ppt/slides/_rels/slide18.xml.rels>&#65279;<?xml version="1.0" encoding="utf-8" standalone="yes"?>
<Relationships xmlns="http://schemas.openxmlformats.org/package/2006/relationships">
  <Relationship Id="rId2" Type="http://schemas.openxmlformats.org/officeDocument/2006/relationships/image" Target="../media/image7.png" />
  <Relationship Id="rId1" Type="http://schemas.openxmlformats.org/officeDocument/2006/relationships/slideLayout" Target="../slideLayouts/slideLayout2.xml" />
</Relationships>
</file>

<file path=ppt/slides/_rels/slide19.xml.rels>&#65279;<?xml version="1.0" encoding="utf-8" standalone="yes"?>
<Relationships xmlns="http://schemas.openxmlformats.org/package/2006/relationships">
  <Relationship Id="rId2" Type="http://schemas.openxmlformats.org/officeDocument/2006/relationships/image" Target="../media/image8.png" />
  <Relationship Id="rId1" Type="http://schemas.openxmlformats.org/officeDocument/2006/relationships/slideLayout" Target="../slideLayouts/slideLayout2.xml" />
</Relationships>
</file>

<file path=ppt/slides/_rels/slide2.xml.rels>&#65279;<?xml version="1.0" encoding="utf-8" standalone="yes"?>
<Relationships xmlns="http://schemas.openxmlformats.org/package/2006/relationships">
  <Relationship Id="rId2" Type="http://schemas.openxmlformats.org/officeDocument/2006/relationships/image" Target="../media/image1.emf" />
  <Relationship Id="rId1" Type="http://schemas.openxmlformats.org/officeDocument/2006/relationships/slideLayout" Target="../slideLayouts/slideLayout2.xml" />
</Relationships>
</file>

<file path=ppt/slides/_rels/slide20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28.xml" />
  <Relationship Id="rId2" Type="http://schemas.openxmlformats.org/officeDocument/2006/relationships/chart" Target="../charts/chart27.xml" />
  <Relationship Id="rId1" Type="http://schemas.openxmlformats.org/officeDocument/2006/relationships/slideLayout" Target="../slideLayouts/slideLayout2.xml" />
</Relationships>
</file>

<file path=ppt/slides/_rels/slide21.xml.rels>&#65279;<?xml version="1.0" encoding="utf-8" standalone="yes"?>
<Relationships xmlns="http://schemas.openxmlformats.org/package/2006/relationships">
  <Relationship Id="rId2" Type="http://schemas.openxmlformats.org/officeDocument/2006/relationships/chart" Target="../charts/chart29.xml" />
  <Relationship Id="rId1" Type="http://schemas.openxmlformats.org/officeDocument/2006/relationships/slideLayout" Target="../slideLayouts/slideLayout2.xml" />
</Relationships>
</file>

<file path=ppt/slides/_rels/slide22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31.xml" />
  <Relationship Id="rId2" Type="http://schemas.openxmlformats.org/officeDocument/2006/relationships/chart" Target="../charts/chart30.xml" />
  <Relationship Id="rId1" Type="http://schemas.openxmlformats.org/officeDocument/2006/relationships/slideLayout" Target="../slideLayouts/slideLayout2.xml" />
</Relationships>
</file>

<file path=ppt/slides/_rels/slide23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33.xml" />
  <Relationship Id="rId2" Type="http://schemas.openxmlformats.org/officeDocument/2006/relationships/chart" Target="../charts/chart32.xml" />
  <Relationship Id="rId1" Type="http://schemas.openxmlformats.org/officeDocument/2006/relationships/slideLayout" Target="../slideLayouts/slideLayout2.xml" />
  <Relationship Id="rId4" Type="http://schemas.openxmlformats.org/officeDocument/2006/relationships/chart" Target="../charts/chart34.xml" />
</Relationships>
</file>

<file path=ppt/slides/_rels/slide24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36.xml" />
  <Relationship Id="rId2" Type="http://schemas.openxmlformats.org/officeDocument/2006/relationships/chart" Target="../charts/chart35.xml" />
  <Relationship Id="rId1" Type="http://schemas.openxmlformats.org/officeDocument/2006/relationships/slideLayout" Target="../slideLayouts/slideLayout2.xml" />
</Relationships>
</file>

<file path=ppt/slides/_rels/slide25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38.xml" />
  <Relationship Id="rId2" Type="http://schemas.openxmlformats.org/officeDocument/2006/relationships/chart" Target="../charts/chart37.xml" />
  <Relationship Id="rId1" Type="http://schemas.openxmlformats.org/officeDocument/2006/relationships/slideLayout" Target="../slideLayouts/slideLayout2.xml" />
</Relationships>
</file>

<file path=ppt/slides/_rels/slide26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40.xml" />
  <Relationship Id="rId2" Type="http://schemas.openxmlformats.org/officeDocument/2006/relationships/chart" Target="../charts/chart39.xml" />
  <Relationship Id="rId1" Type="http://schemas.openxmlformats.org/officeDocument/2006/relationships/slideLayout" Target="../slideLayouts/slideLayout2.xml" />
</Relationships>
</file>

<file path=ppt/slides/_rels/slide27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42.xml" />
  <Relationship Id="rId2" Type="http://schemas.openxmlformats.org/officeDocument/2006/relationships/chart" Target="../charts/chart41.xml" />
  <Relationship Id="rId1" Type="http://schemas.openxmlformats.org/officeDocument/2006/relationships/slideLayout" Target="../slideLayouts/slideLayout2.xml" />
</Relationships>
</file>

<file path=ppt/slides/_rels/slide28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44.xml" />
  <Relationship Id="rId2" Type="http://schemas.openxmlformats.org/officeDocument/2006/relationships/chart" Target="../charts/chart43.xml" />
  <Relationship Id="rId1" Type="http://schemas.openxmlformats.org/officeDocument/2006/relationships/slideLayout" Target="../slideLayouts/slideLayout2.xml" />
</Relationships>
</file>

<file path=ppt/slides/_rels/slide29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46.xml" />
  <Relationship Id="rId2" Type="http://schemas.openxmlformats.org/officeDocument/2006/relationships/chart" Target="../charts/chart45.xml" />
  <Relationship Id="rId1" Type="http://schemas.openxmlformats.org/officeDocument/2006/relationships/slideLayout" Target="../slideLayouts/slideLayout2.xml" />
</Relationships>
</file>

<file path=ppt/slides/_rels/slide3.xml.rels>&#65279;<?xml version="1.0" encoding="utf-8" standalone="yes"?>
<Relationships xmlns="http://schemas.openxmlformats.org/package/2006/relationships">
  <Relationship Id="rId2" Type="http://schemas.openxmlformats.org/officeDocument/2006/relationships/image" Target="../media/image2.emf" />
  <Relationship Id="rId1" Type="http://schemas.openxmlformats.org/officeDocument/2006/relationships/slideLayout" Target="../slideLayouts/slideLayout2.xml" />
</Relationships>
</file>

<file path=ppt/slides/_rels/slide30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48.xml" />
  <Relationship Id="rId2" Type="http://schemas.openxmlformats.org/officeDocument/2006/relationships/chart" Target="../charts/chart47.xml" />
  <Relationship Id="rId1" Type="http://schemas.openxmlformats.org/officeDocument/2006/relationships/slideLayout" Target="../slideLayouts/slideLayout2.xml" />
</Relationships>
</file>

<file path=ppt/slides/_rels/slide31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50.xml" />
  <Relationship Id="rId2" Type="http://schemas.openxmlformats.org/officeDocument/2006/relationships/chart" Target="../charts/chart49.xml" />
  <Relationship Id="rId1" Type="http://schemas.openxmlformats.org/officeDocument/2006/relationships/slideLayout" Target="../slideLayouts/slideLayout2.xml" />
</Relationships>
</file>

<file path=ppt/slides/_rels/slide32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52.xml" />
  <Relationship Id="rId2" Type="http://schemas.openxmlformats.org/officeDocument/2006/relationships/chart" Target="../charts/chart51.xml" />
  <Relationship Id="rId1" Type="http://schemas.openxmlformats.org/officeDocument/2006/relationships/slideLayout" Target="../slideLayouts/slideLayout2.xml" />
</Relationships>
</file>

<file path=ppt/slides/_rels/slide33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54.xml" />
  <Relationship Id="rId2" Type="http://schemas.openxmlformats.org/officeDocument/2006/relationships/chart" Target="../charts/chart53.xml" />
  <Relationship Id="rId1" Type="http://schemas.openxmlformats.org/officeDocument/2006/relationships/slideLayout" Target="../slideLayouts/slideLayout2.xml" />
</Relationships>
</file>

<file path=ppt/slides/_rels/slide34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56.xml" />
  <Relationship Id="rId2" Type="http://schemas.openxmlformats.org/officeDocument/2006/relationships/chart" Target="../charts/chart55.xml" />
  <Relationship Id="rId1" Type="http://schemas.openxmlformats.org/officeDocument/2006/relationships/slideLayout" Target="../slideLayouts/slideLayout2.xml" />
</Relationships>
</file>

<file path=ppt/slides/_rels/slide35.xml.rels>&#65279;<?xml version="1.0" encoding="utf-8" standalone="yes"?>
<Relationships xmlns="http://schemas.openxmlformats.org/package/2006/relationships">
  <Relationship Id="rId2" Type="http://schemas.openxmlformats.org/officeDocument/2006/relationships/chart" Target="../charts/chart57.xml" />
  <Relationship Id="rId1" Type="http://schemas.openxmlformats.org/officeDocument/2006/relationships/slideLayout" Target="../slideLayouts/slideLayout2.xml" />
</Relationships>
</file>

<file path=ppt/slides/_rels/slide36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59.xml" />
  <Relationship Id="rId2" Type="http://schemas.openxmlformats.org/officeDocument/2006/relationships/chart" Target="../charts/chart58.xml" />
  <Relationship Id="rId1" Type="http://schemas.openxmlformats.org/officeDocument/2006/relationships/slideLayout" Target="../slideLayouts/slideLayout2.xml" />
</Relationships>
</file>

<file path=ppt/slides/_rels/slide37.xml.rels>&#65279;<?xml version="1.0" encoding="utf-8" standalone="yes"?>
<Relationships xmlns="http://schemas.openxmlformats.org/package/2006/relationships">
  <Relationship Id="rId2" Type="http://schemas.openxmlformats.org/officeDocument/2006/relationships/chart" Target="../charts/chart60.xml" />
  <Relationship Id="rId1" Type="http://schemas.openxmlformats.org/officeDocument/2006/relationships/slideLayout" Target="../slideLayouts/slideLayout2.xml" />
</Relationships>
</file>

<file path=ppt/slides/_rels/slide38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62.xml" />
  <Relationship Id="rId2" Type="http://schemas.openxmlformats.org/officeDocument/2006/relationships/chart" Target="../charts/chart61.xml" />
  <Relationship Id="rId1" Type="http://schemas.openxmlformats.org/officeDocument/2006/relationships/slideLayout" Target="../slideLayouts/slideLayout2.xml" />
</Relationships>
</file>

<file path=ppt/slides/_rels/slide39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64.xml" />
  <Relationship Id="rId2" Type="http://schemas.openxmlformats.org/officeDocument/2006/relationships/chart" Target="../charts/chart63.xml" />
  <Relationship Id="rId1" Type="http://schemas.openxmlformats.org/officeDocument/2006/relationships/slideLayout" Target="../slideLayouts/slideLayout2.xml" />
</Relationships>
</file>

<file path=ppt/slides/_rels/slide4.xml.rels>&#65279;<?xml version="1.0" encoding="utf-8" standalone="yes"?>
<Relationships xmlns="http://schemas.openxmlformats.org/package/2006/relationships">
  <Relationship Id="rId2" Type="http://schemas.openxmlformats.org/officeDocument/2006/relationships/image" Target="../media/image3.emf" />
  <Relationship Id="rId1" Type="http://schemas.openxmlformats.org/officeDocument/2006/relationships/slideLayout" Target="../slideLayouts/slideLayout2.xml" />
</Relationships>
</file>

<file path=ppt/slides/_rels/slide40.xml.rels>&#65279;<?xml version="1.0" encoding="utf-8" standalone="yes"?>
<Relationships xmlns="http://schemas.openxmlformats.org/package/2006/relationships">
  <Relationship Id="rId2" Type="http://schemas.openxmlformats.org/officeDocument/2006/relationships/chart" Target="../charts/chart65.xml" />
  <Relationship Id="rId1" Type="http://schemas.openxmlformats.org/officeDocument/2006/relationships/slideLayout" Target="../slideLayouts/slideLayout2.xml" />
</Relationships>
</file>

<file path=ppt/slides/_rels/slide41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9.jpeg" />
  <Relationship Id="rId2" Type="http://schemas.openxmlformats.org/officeDocument/2006/relationships/chart" Target="../charts/chart66.xml" />
  <Relationship Id="rId1" Type="http://schemas.openxmlformats.org/officeDocument/2006/relationships/slideLayout" Target="../slideLayouts/slideLayout2.xml" />
</Relationships>
</file>

<file path=ppt/slides/_rels/slide4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0.emf" />
  <Relationship Id="rId2" Type="http://schemas.openxmlformats.org/officeDocument/2006/relationships/chart" Target="../charts/chart67.xml" />
  <Relationship Id="rId1" Type="http://schemas.openxmlformats.org/officeDocument/2006/relationships/slideLayout" Target="../slideLayouts/slideLayout2.xml" />
</Relationships>
</file>

<file path=ppt/slides/_rels/slide43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69.xml" />
  <Relationship Id="rId2" Type="http://schemas.openxmlformats.org/officeDocument/2006/relationships/chart" Target="../charts/chart68.xml" />
  <Relationship Id="rId1" Type="http://schemas.openxmlformats.org/officeDocument/2006/relationships/slideLayout" Target="../slideLayouts/slideLayout2.xml" />
</Relationships>
</file>

<file path=ppt/slides/_rels/slide44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71.xml" />
  <Relationship Id="rId2" Type="http://schemas.openxmlformats.org/officeDocument/2006/relationships/chart" Target="../charts/chart70.xml" />
  <Relationship Id="rId1" Type="http://schemas.openxmlformats.org/officeDocument/2006/relationships/slideLayout" Target="../slideLayouts/slideLayout2.xml" />
</Relationships>
</file>

<file path=ppt/slides/_rels/slide45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73.xml" />
  <Relationship Id="rId2" Type="http://schemas.openxmlformats.org/officeDocument/2006/relationships/chart" Target="../charts/chart72.xml" />
  <Relationship Id="rId1" Type="http://schemas.openxmlformats.org/officeDocument/2006/relationships/slideLayout" Target="../slideLayouts/slideLayout2.xml" />
</Relationships>
</file>

<file path=ppt/slides/_rels/slide46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75.xml" />
  <Relationship Id="rId2" Type="http://schemas.openxmlformats.org/officeDocument/2006/relationships/chart" Target="../charts/chart74.xml" />
  <Relationship Id="rId1" Type="http://schemas.openxmlformats.org/officeDocument/2006/relationships/slideLayout" Target="../slideLayouts/slideLayout2.xml" />
</Relationships>
</file>

<file path=ppt/slides/_rels/slide47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77.xml" />
  <Relationship Id="rId2" Type="http://schemas.openxmlformats.org/officeDocument/2006/relationships/chart" Target="../charts/chart76.xml" />
  <Relationship Id="rId1" Type="http://schemas.openxmlformats.org/officeDocument/2006/relationships/slideLayout" Target="../slideLayouts/slideLayout2.xml" />
</Relationships>
</file>

<file path=ppt/slides/_rels/slide48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79.xml" />
  <Relationship Id="rId2" Type="http://schemas.openxmlformats.org/officeDocument/2006/relationships/chart" Target="../charts/chart78.xml" />
  <Relationship Id="rId1" Type="http://schemas.openxmlformats.org/officeDocument/2006/relationships/slideLayout" Target="../slideLayouts/slideLayout2.xml" />
</Relationships>
</file>

<file path=ppt/slides/_rels/slide49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81.xml" />
  <Relationship Id="rId2" Type="http://schemas.openxmlformats.org/officeDocument/2006/relationships/chart" Target="../charts/chart80.xml" />
  <Relationship Id="rId1" Type="http://schemas.openxmlformats.org/officeDocument/2006/relationships/slideLayout" Target="../slideLayouts/slideLayout2.xml" />
</Relationships>
</file>

<file path=ppt/slides/_rels/slide5.xml.rels>&#65279;<?xml version="1.0" encoding="utf-8" standalone="yes"?>
<Relationships xmlns="http://schemas.openxmlformats.org/package/2006/relationships">
  <Relationship Id="rId2" Type="http://schemas.openxmlformats.org/officeDocument/2006/relationships/image" Target="../media/image4.emf" />
  <Relationship Id="rId1" Type="http://schemas.openxmlformats.org/officeDocument/2006/relationships/slideLayout" Target="../slideLayouts/slideLayout2.xml" />
</Relationships>
</file>

<file path=ppt/slides/_rels/slide50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83.xml" />
  <Relationship Id="rId2" Type="http://schemas.openxmlformats.org/officeDocument/2006/relationships/chart" Target="../charts/chart82.xml" />
  <Relationship Id="rId1" Type="http://schemas.openxmlformats.org/officeDocument/2006/relationships/slideLayout" Target="../slideLayouts/slideLayout2.xml" />
</Relationships>
</file>

<file path=ppt/slides/_rels/slide51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85.xml" />
  <Relationship Id="rId2" Type="http://schemas.openxmlformats.org/officeDocument/2006/relationships/chart" Target="../charts/chart84.xml" />
  <Relationship Id="rId1" Type="http://schemas.openxmlformats.org/officeDocument/2006/relationships/slideLayout" Target="../slideLayouts/slideLayout2.xml" />
</Relationships>
</file>

<file path=ppt/slides/_rels/slide52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87.xml" />
  <Relationship Id="rId2" Type="http://schemas.openxmlformats.org/officeDocument/2006/relationships/chart" Target="../charts/chart86.xml" />
  <Relationship Id="rId1" Type="http://schemas.openxmlformats.org/officeDocument/2006/relationships/slideLayout" Target="../slideLayouts/slideLayout2.xml" />
</Relationships>
</file>

<file path=ppt/slides/_rels/slide53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89.xml" />
  <Relationship Id="rId2" Type="http://schemas.openxmlformats.org/officeDocument/2006/relationships/chart" Target="../charts/chart88.xml" />
  <Relationship Id="rId1" Type="http://schemas.openxmlformats.org/officeDocument/2006/relationships/slideLayout" Target="../slideLayouts/slideLayout2.xml" />
</Relationships>
</file>

<file path=ppt/slides/_rels/slide54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91.xml" />
  <Relationship Id="rId2" Type="http://schemas.openxmlformats.org/officeDocument/2006/relationships/chart" Target="../charts/chart90.xml" />
  <Relationship Id="rId1" Type="http://schemas.openxmlformats.org/officeDocument/2006/relationships/slideLayout" Target="../slideLayouts/slideLayout2.xml" />
</Relationships>
</file>

<file path=ppt/slides/_rels/slide55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93.xml" />
  <Relationship Id="rId2" Type="http://schemas.openxmlformats.org/officeDocument/2006/relationships/chart" Target="../charts/chart92.xml" />
  <Relationship Id="rId1" Type="http://schemas.openxmlformats.org/officeDocument/2006/relationships/slideLayout" Target="../slideLayouts/slideLayout2.xml" />
</Relationships>
</file>

<file path=ppt/slides/_rels/slide56.xml.rels>&#65279;<?xml version="1.0" encoding="utf-8" standalone="yes"?>
<Relationships xmlns="http://schemas.openxmlformats.org/package/2006/relationships">
  <Relationship Id="rId1" Type="http://schemas.openxmlformats.org/officeDocument/2006/relationships/slideLayout" Target="../slideLayouts/slideLayout2.xml" />
</Relationships>
</file>

<file path=ppt/slides/_rels/slide57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95.xml" />
  <Relationship Id="rId2" Type="http://schemas.openxmlformats.org/officeDocument/2006/relationships/chart" Target="../charts/chart94.xml" />
  <Relationship Id="rId1" Type="http://schemas.openxmlformats.org/officeDocument/2006/relationships/slideLayout" Target="../slideLayouts/slideLayout2.xml" />
</Relationships>
</file>

<file path=ppt/slides/_rels/slide58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97.xml" />
  <Relationship Id="rId2" Type="http://schemas.openxmlformats.org/officeDocument/2006/relationships/chart" Target="../charts/chart96.xml" />
  <Relationship Id="rId1" Type="http://schemas.openxmlformats.org/officeDocument/2006/relationships/slideLayout" Target="../slideLayouts/slideLayout2.xml" />
</Relationships>
</file>

<file path=ppt/slides/_rels/slide59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99.xml" />
  <Relationship Id="rId2" Type="http://schemas.openxmlformats.org/officeDocument/2006/relationships/chart" Target="../charts/chart98.xml" />
  <Relationship Id="rId1" Type="http://schemas.openxmlformats.org/officeDocument/2006/relationships/slideLayout" Target="../slideLayouts/slideLayout2.xml" />
</Relationships>
</file>

<file path=ppt/slides/_rels/slide6.xml.rels>&#65279;<?xml version="1.0" encoding="utf-8" standalone="yes"?>
<Relationships xmlns="http://schemas.openxmlformats.org/package/2006/relationships">
  <Relationship Id="rId2" Type="http://schemas.openxmlformats.org/officeDocument/2006/relationships/image" Target="../media/image5.emf" />
  <Relationship Id="rId1" Type="http://schemas.openxmlformats.org/officeDocument/2006/relationships/slideLayout" Target="../slideLayouts/slideLayout2.xml" />
</Relationships>
</file>

<file path=ppt/slides/_rels/slide60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101.xml" />
  <Relationship Id="rId2" Type="http://schemas.openxmlformats.org/officeDocument/2006/relationships/chart" Target="../charts/chart100.xml" />
  <Relationship Id="rId1" Type="http://schemas.openxmlformats.org/officeDocument/2006/relationships/slideLayout" Target="../slideLayouts/slideLayout2.xml" />
</Relationships>
</file>

<file path=ppt/slides/_rels/slide61.xml.rels>&#65279;<?xml version="1.0" encoding="utf-8" standalone="yes"?>
<Relationships xmlns="http://schemas.openxmlformats.org/package/2006/relationships">
  <Relationship Id="rId2" Type="http://schemas.openxmlformats.org/officeDocument/2006/relationships/chart" Target="../charts/chart102.xml" />
  <Relationship Id="rId1" Type="http://schemas.openxmlformats.org/officeDocument/2006/relationships/slideLayout" Target="../slideLayouts/slideLayout2.xml" />
</Relationships>
</file>

<file path=ppt/slides/_rels/slide62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104.xml" />
  <Relationship Id="rId2" Type="http://schemas.openxmlformats.org/officeDocument/2006/relationships/chart" Target="../charts/chart103.xml" />
  <Relationship Id="rId1" Type="http://schemas.openxmlformats.org/officeDocument/2006/relationships/slideLayout" Target="../slideLayouts/slideLayout2.xml" />
</Relationships>
</file>

<file path=ppt/slides/_rels/slide63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106.xml" />
  <Relationship Id="rId2" Type="http://schemas.openxmlformats.org/officeDocument/2006/relationships/chart" Target="../charts/chart105.xml" />
  <Relationship Id="rId1" Type="http://schemas.openxmlformats.org/officeDocument/2006/relationships/slideLayout" Target="../slideLayouts/slideLayout2.xml" />
</Relationships>
</file>

<file path=ppt/slides/_rels/slide64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1.emf" />
  <Relationship Id="rId2" Type="http://schemas.openxmlformats.org/officeDocument/2006/relationships/chart" Target="../charts/chart107.xml" />
  <Relationship Id="rId1" Type="http://schemas.openxmlformats.org/officeDocument/2006/relationships/slideLayout" Target="../slideLayouts/slideLayout2.xml" />
  <Relationship Id="rId4" Type="http://schemas.openxmlformats.org/officeDocument/2006/relationships/image" Target="../media/image12.emf" />
</Relationships>
</file>

<file path=ppt/slides/_rels/slide65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109.xml" />
  <Relationship Id="rId2" Type="http://schemas.openxmlformats.org/officeDocument/2006/relationships/chart" Target="../charts/chart108.xml" />
  <Relationship Id="rId1" Type="http://schemas.openxmlformats.org/officeDocument/2006/relationships/slideLayout" Target="../slideLayouts/slideLayout2.xml" />
</Relationships>
</file>

<file path=ppt/slides/_rels/slide66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111.xml" />
  <Relationship Id="rId2" Type="http://schemas.openxmlformats.org/officeDocument/2006/relationships/chart" Target="../charts/chart110.xml" />
  <Relationship Id="rId1" Type="http://schemas.openxmlformats.org/officeDocument/2006/relationships/slideLayout" Target="../slideLayouts/slideLayout2.xml" />
</Relationships>
</file>

<file path=ppt/slides/_rels/slide67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113.xml" />
  <Relationship Id="rId2" Type="http://schemas.openxmlformats.org/officeDocument/2006/relationships/chart" Target="../charts/chart112.xml" />
  <Relationship Id="rId1" Type="http://schemas.openxmlformats.org/officeDocument/2006/relationships/slideLayout" Target="../slideLayouts/slideLayout2.xml" />
</Relationships>
</file>

<file path=ppt/slides/_rels/slide68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115.xml" />
  <Relationship Id="rId2" Type="http://schemas.openxmlformats.org/officeDocument/2006/relationships/chart" Target="../charts/chart114.xml" />
  <Relationship Id="rId1" Type="http://schemas.openxmlformats.org/officeDocument/2006/relationships/slideLayout" Target="../slideLayouts/slideLayout2.xml" />
</Relationships>
</file>

<file path=ppt/slides/_rels/slide69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117.xml" />
  <Relationship Id="rId2" Type="http://schemas.openxmlformats.org/officeDocument/2006/relationships/chart" Target="../charts/chart116.xml" />
  <Relationship Id="rId1" Type="http://schemas.openxmlformats.org/officeDocument/2006/relationships/slideLayout" Target="../slideLayouts/slideLayout2.xml" />
</Relationships>
</file>

<file path=ppt/slides/_rels/slide7.xml.rels>&#65279;<?xml version="1.0" encoding="utf-8" standalone="yes"?>
<Relationships xmlns="http://schemas.openxmlformats.org/package/2006/relationships">
  <Relationship Id="rId2" Type="http://schemas.openxmlformats.org/officeDocument/2006/relationships/image" Target="../media/image6.emf" />
  <Relationship Id="rId1" Type="http://schemas.openxmlformats.org/officeDocument/2006/relationships/slideLayout" Target="../slideLayouts/slideLayout2.xml" />
</Relationships>
</file>

<file path=ppt/slides/_rels/slide70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119.xml" />
  <Relationship Id="rId2" Type="http://schemas.openxmlformats.org/officeDocument/2006/relationships/chart" Target="../charts/chart118.xml" />
  <Relationship Id="rId1" Type="http://schemas.openxmlformats.org/officeDocument/2006/relationships/slideLayout" Target="../slideLayouts/slideLayout2.xml" />
  <Relationship Id="rId4" Type="http://schemas.openxmlformats.org/officeDocument/2006/relationships/image" Target="../media/image13.emf" />
</Relationships>
</file>

<file path=ppt/slides/_rels/slide71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121.xml" />
  <Relationship Id="rId2" Type="http://schemas.openxmlformats.org/officeDocument/2006/relationships/chart" Target="../charts/chart120.xml" />
  <Relationship Id="rId1" Type="http://schemas.openxmlformats.org/officeDocument/2006/relationships/slideLayout" Target="../slideLayouts/slideLayout2.xml" />
</Relationships>
</file>

<file path=ppt/slides/_rels/slide7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5.png" />
  <Relationship Id="rId2" Type="http://schemas.openxmlformats.org/officeDocument/2006/relationships/image" Target="../media/image14.png" />
  <Relationship Id="rId1" Type="http://schemas.openxmlformats.org/officeDocument/2006/relationships/slideLayout" Target="../slideLayouts/slideLayout2.xml" />
</Relationships>
</file>

<file path=ppt/slides/_rels/slide73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7.png" />
  <Relationship Id="rId2" Type="http://schemas.openxmlformats.org/officeDocument/2006/relationships/image" Target="../media/image16.png" />
  <Relationship Id="rId1" Type="http://schemas.openxmlformats.org/officeDocument/2006/relationships/slideLayout" Target="../slideLayouts/slideLayout2.xml" />
</Relationships>
</file>

<file path=ppt/slides/_rels/slide74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9.png" />
  <Relationship Id="rId2" Type="http://schemas.openxmlformats.org/officeDocument/2006/relationships/image" Target="../media/image18.png" />
  <Relationship Id="rId1" Type="http://schemas.openxmlformats.org/officeDocument/2006/relationships/slideLayout" Target="../slideLayouts/slideLayout2.xml" />
</Relationships>
</file>

<file path=ppt/slides/_rels/slide75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1.png" />
  <Relationship Id="rId2" Type="http://schemas.openxmlformats.org/officeDocument/2006/relationships/image" Target="../media/image20.png" />
  <Relationship Id="rId1" Type="http://schemas.openxmlformats.org/officeDocument/2006/relationships/slideLayout" Target="../slideLayouts/slideLayout2.xml" />
</Relationships>
</file>

<file path=ppt/slides/_rels/slide76.xml.rels>&#65279;<?xml version="1.0" encoding="utf-8" standalone="yes"?>
<Relationships xmlns="http://schemas.openxmlformats.org/package/2006/relationships">
  <Relationship Id="rId3" Type="http://schemas.openxmlformats.org/officeDocument/2006/relationships/hyperlink" Target="https://www.fit-portal.go.jp/PublicInfoSummary" TargetMode="External" />
  <Relationship Id="rId2" Type="http://schemas.openxmlformats.org/officeDocument/2006/relationships/chart" Target="../charts/chart122.xml" />
  <Relationship Id="rId1" Type="http://schemas.openxmlformats.org/officeDocument/2006/relationships/slideLayout" Target="../slideLayouts/slideLayout2.xml" />
  <Relationship Id="rId4" Type="http://schemas.openxmlformats.org/officeDocument/2006/relationships/chart" Target="../charts/chart123.xml" />
</Relationships>
</file>

<file path=ppt/slides/_rels/slide77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125.xml" />
  <Relationship Id="rId2" Type="http://schemas.openxmlformats.org/officeDocument/2006/relationships/chart" Target="../charts/chart124.xml" />
  <Relationship Id="rId1" Type="http://schemas.openxmlformats.org/officeDocument/2006/relationships/slideLayout" Target="../slideLayouts/slideLayout2.xml" />
</Relationships>
</file>

<file path=ppt/slides/_rels/slide78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2.emf" />
  <Relationship Id="rId2" Type="http://schemas.openxmlformats.org/officeDocument/2006/relationships/chart" Target="../charts/chart126.xml" />
  <Relationship Id="rId1" Type="http://schemas.openxmlformats.org/officeDocument/2006/relationships/slideLayout" Target="../slideLayouts/slideLayout2.xml" />
</Relationships>
</file>

<file path=ppt/slides/_rels/slide79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128.xml" />
  <Relationship Id="rId2" Type="http://schemas.openxmlformats.org/officeDocument/2006/relationships/chart" Target="../charts/chart127.xml" />
  <Relationship Id="rId1" Type="http://schemas.openxmlformats.org/officeDocument/2006/relationships/slideLayout" Target="../slideLayouts/slideLayout2.xml" />
</Relationships>
</file>

<file path=ppt/slides/_rels/slide8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2.xml" />
  <Relationship Id="rId2" Type="http://schemas.openxmlformats.org/officeDocument/2006/relationships/chart" Target="../charts/chart1.xml" />
  <Relationship Id="rId1" Type="http://schemas.openxmlformats.org/officeDocument/2006/relationships/slideLayout" Target="../slideLayouts/slideLayout2.xml" />
</Relationships>
</file>

<file path=ppt/slides/_rels/slide80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130.xml" />
  <Relationship Id="rId2" Type="http://schemas.openxmlformats.org/officeDocument/2006/relationships/chart" Target="../charts/chart129.xml" />
  <Relationship Id="rId1" Type="http://schemas.openxmlformats.org/officeDocument/2006/relationships/slideLayout" Target="../slideLayouts/slideLayout2.xml" />
</Relationships>
</file>

<file path=ppt/slides/_rels/slide81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132.xml" />
  <Relationship Id="rId2" Type="http://schemas.openxmlformats.org/officeDocument/2006/relationships/chart" Target="../charts/chart131.xml" />
  <Relationship Id="rId1" Type="http://schemas.openxmlformats.org/officeDocument/2006/relationships/slideLayout" Target="../slideLayouts/slideLayout2.xml" />
</Relationships>
</file>

<file path=ppt/slides/_rels/slide8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4.png" />
  <Relationship Id="rId2" Type="http://schemas.openxmlformats.org/officeDocument/2006/relationships/image" Target="../media/image23.png" />
  <Relationship Id="rId1" Type="http://schemas.openxmlformats.org/officeDocument/2006/relationships/slideLayout" Target="../slideLayouts/slideLayout2.xml" />
</Relationships>
</file>

<file path=ppt/slides/_rels/slide83.xml.rels>&#65279;<?xml version="1.0" encoding="utf-8" standalone="yes"?>
<Relationships xmlns="http://schemas.openxmlformats.org/package/2006/relationships">
  <Relationship Id="rId1" Type="http://schemas.openxmlformats.org/officeDocument/2006/relationships/slideLayout" Target="../slideLayouts/slideLayout2.xml" />
</Relationships>
</file>

<file path=ppt/slides/_rels/slide84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134.xml" />
  <Relationship Id="rId2" Type="http://schemas.openxmlformats.org/officeDocument/2006/relationships/chart" Target="../charts/chart133.xml" />
  <Relationship Id="rId1" Type="http://schemas.openxmlformats.org/officeDocument/2006/relationships/slideLayout" Target="../slideLayouts/slideLayout2.xml" />
</Relationships>
</file>

<file path=ppt/slides/_rels/slide85.xml.rels>&#65279;<?xml version="1.0" encoding="utf-8" standalone="yes"?>
<Relationships xmlns="http://schemas.openxmlformats.org/package/2006/relationships">
  <Relationship Id="rId1" Type="http://schemas.openxmlformats.org/officeDocument/2006/relationships/slideLayout" Target="../slideLayouts/slideLayout2.xml" />
</Relationships>
</file>

<file path=ppt/slides/_rels/slide9.xml.rels>&#65279;<?xml version="1.0" encoding="utf-8" standalone="yes"?>
<Relationships xmlns="http://schemas.openxmlformats.org/package/2006/relationships">
  <Relationship Id="rId3" Type="http://schemas.openxmlformats.org/officeDocument/2006/relationships/chart" Target="../charts/chart4.xml" />
  <Relationship Id="rId2" Type="http://schemas.openxmlformats.org/officeDocument/2006/relationships/chart" Target="../charts/chart3.xml" />
  <Relationship Id="rId1" Type="http://schemas.openxmlformats.org/officeDocument/2006/relationships/slideLayout" Target="../slideLayouts/slideLayout2.xml" />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1" y="1163991"/>
            <a:ext cx="5829300" cy="3448756"/>
          </a:xfrm>
        </p:spPr>
        <p:txBody>
          <a:bodyPr anchor="t"/>
          <a:lstStyle/>
          <a:p>
            <a:r>
              <a:rPr lang="ja-JP" altLang="en-US" sz="2400" dirty="0"/>
              <a:t>住田町総合計画</a:t>
            </a:r>
            <a:br>
              <a:rPr lang="en-US" altLang="ja-JP" sz="2400" dirty="0"/>
            </a:br>
            <a:r>
              <a:rPr lang="ja-JP" altLang="en-US" sz="1500" dirty="0"/>
              <a:t>令和２年度－令和６年度</a:t>
            </a:r>
            <a:br>
              <a:rPr lang="en-US" altLang="ja-JP" sz="1500" dirty="0"/>
            </a:br>
            <a:br>
              <a:rPr lang="en-US" altLang="ja-JP" sz="2400" dirty="0"/>
            </a:br>
            <a:br>
              <a:rPr lang="en-US" altLang="ja-JP" sz="2400" dirty="0"/>
            </a:br>
            <a:r>
              <a:rPr lang="en-US" altLang="ja-JP" sz="2400" dirty="0"/>
              <a:t>【</a:t>
            </a:r>
            <a:r>
              <a:rPr lang="ja-JP" altLang="en-US" sz="2400" dirty="0"/>
              <a:t>資料編</a:t>
            </a:r>
            <a:r>
              <a:rPr lang="en-US" altLang="ja-JP" sz="2400" dirty="0"/>
              <a:t>】</a:t>
            </a:r>
            <a:endParaRPr lang="ja-JP" altLang="en-US" sz="2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857250" y="3531704"/>
            <a:ext cx="5143500" cy="552615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70000"/>
              </a:lnSpc>
            </a:pPr>
            <a:r>
              <a:rPr lang="ja-JP" altLang="en-US" sz="1899" dirty="0"/>
              <a:t>目次</a:t>
            </a:r>
            <a:endParaRPr lang="en-US" altLang="ja-JP" sz="1899" dirty="0"/>
          </a:p>
          <a:p>
            <a:pPr marL="342874" indent="-342874">
              <a:buFont typeface="+mj-lt"/>
              <a:buAutoNum type="arabicPeriod"/>
            </a:pPr>
            <a:r>
              <a:rPr lang="ja-JP" altLang="en-US" sz="1300" dirty="0"/>
              <a:t>付せんアンケート･････ </a:t>
            </a:r>
            <a:r>
              <a:rPr lang="en-US" altLang="ja-JP" sz="1300" dirty="0"/>
              <a:t>2</a:t>
            </a:r>
          </a:p>
          <a:p>
            <a:pPr marL="342874" indent="-342874">
              <a:buFont typeface="+mj-lt"/>
              <a:buAutoNum type="arabicPeriod"/>
            </a:pPr>
            <a:r>
              <a:rPr lang="ja-JP" altLang="en-US" sz="1300" dirty="0"/>
              <a:t>人口･････････････････ </a:t>
            </a:r>
            <a:r>
              <a:rPr lang="en-US" altLang="ja-JP" sz="1300" dirty="0"/>
              <a:t>8</a:t>
            </a:r>
          </a:p>
          <a:p>
            <a:pPr marL="342874" indent="-342874">
              <a:buFont typeface="+mj-lt"/>
              <a:buAutoNum type="arabicPeriod"/>
            </a:pPr>
            <a:r>
              <a:rPr lang="ja-JP" altLang="en-US" sz="1300" dirty="0"/>
              <a:t>世帯･････････････････</a:t>
            </a:r>
            <a:r>
              <a:rPr lang="en-US" altLang="ja-JP" sz="1300" dirty="0"/>
              <a:t>20</a:t>
            </a:r>
          </a:p>
          <a:p>
            <a:pPr marL="342874" indent="-342874">
              <a:buFont typeface="+mj-lt"/>
              <a:buAutoNum type="arabicPeriod"/>
            </a:pPr>
            <a:r>
              <a:rPr lang="ja-JP" altLang="en-US" sz="1300" dirty="0"/>
              <a:t>外国人･･･････････････</a:t>
            </a:r>
            <a:r>
              <a:rPr lang="en-US" altLang="ja-JP" sz="1300" dirty="0"/>
              <a:t>23</a:t>
            </a:r>
          </a:p>
          <a:p>
            <a:pPr marL="342874" indent="-342874">
              <a:buFont typeface="+mj-lt"/>
              <a:buAutoNum type="arabicPeriod"/>
            </a:pPr>
            <a:r>
              <a:rPr lang="ja-JP" altLang="en-US" sz="1300" dirty="0"/>
              <a:t>結婚・子育て･････････</a:t>
            </a:r>
            <a:r>
              <a:rPr lang="en-US" altLang="ja-JP" sz="1300" dirty="0"/>
              <a:t>25</a:t>
            </a:r>
          </a:p>
          <a:p>
            <a:pPr marL="342874" indent="-342874">
              <a:buFont typeface="+mj-lt"/>
              <a:buAutoNum type="arabicPeriod"/>
            </a:pPr>
            <a:r>
              <a:rPr lang="ja-JP" altLang="en-US" sz="1300" dirty="0"/>
              <a:t>教育･････････････････</a:t>
            </a:r>
            <a:r>
              <a:rPr lang="en-US" altLang="ja-JP" sz="1300" dirty="0"/>
              <a:t>28</a:t>
            </a:r>
          </a:p>
          <a:p>
            <a:pPr marL="342874" indent="-342874">
              <a:buFont typeface="+mj-lt"/>
              <a:buAutoNum type="arabicPeriod"/>
            </a:pPr>
            <a:r>
              <a:rPr lang="ja-JP" altLang="en-US" sz="1300" dirty="0"/>
              <a:t>健康・福祉・介護･････</a:t>
            </a:r>
            <a:r>
              <a:rPr lang="en-US" altLang="ja-JP" sz="1300" dirty="0"/>
              <a:t>31</a:t>
            </a:r>
          </a:p>
          <a:p>
            <a:pPr marL="342874" indent="-342874">
              <a:buFont typeface="+mj-lt"/>
              <a:buAutoNum type="arabicPeriod"/>
            </a:pPr>
            <a:r>
              <a:rPr lang="ja-JP" altLang="en-US" sz="1300" dirty="0"/>
              <a:t>自然環境･････････････</a:t>
            </a:r>
            <a:r>
              <a:rPr lang="en-US" altLang="ja-JP" sz="1300" dirty="0"/>
              <a:t>35</a:t>
            </a:r>
          </a:p>
          <a:p>
            <a:pPr marL="342874" indent="-342874">
              <a:buFont typeface="+mj-lt"/>
              <a:buAutoNum type="arabicPeriod"/>
            </a:pPr>
            <a:r>
              <a:rPr lang="ja-JP" altLang="en-US" sz="1300" dirty="0"/>
              <a:t>生活環境･････････････</a:t>
            </a:r>
            <a:r>
              <a:rPr lang="en-US" altLang="ja-JP" sz="1300" dirty="0"/>
              <a:t>36</a:t>
            </a:r>
          </a:p>
          <a:p>
            <a:pPr marL="342874" indent="-342874">
              <a:buFont typeface="+mj-lt"/>
              <a:buAutoNum type="arabicPeriod"/>
            </a:pPr>
            <a:r>
              <a:rPr lang="ja-JP" altLang="en-US" sz="1300" dirty="0"/>
              <a:t>社会基盤･････････････</a:t>
            </a:r>
            <a:r>
              <a:rPr lang="en-US" altLang="ja-JP" sz="1300" dirty="0"/>
              <a:t>41</a:t>
            </a:r>
          </a:p>
          <a:p>
            <a:pPr marL="342874" indent="-342874">
              <a:buFont typeface="+mj-lt"/>
              <a:buAutoNum type="arabicPeriod"/>
            </a:pPr>
            <a:r>
              <a:rPr lang="ja-JP" altLang="en-US" sz="1300" dirty="0"/>
              <a:t>安全･････････････････</a:t>
            </a:r>
            <a:r>
              <a:rPr lang="en-US" altLang="ja-JP" sz="1300" dirty="0"/>
              <a:t>43</a:t>
            </a:r>
          </a:p>
          <a:p>
            <a:pPr marL="342874" indent="-342874">
              <a:buFont typeface="+mj-lt"/>
              <a:buAutoNum type="arabicPeriod"/>
            </a:pPr>
            <a:r>
              <a:rPr lang="ja-JP" altLang="en-US" sz="1300" dirty="0"/>
              <a:t>産業全般･････････････</a:t>
            </a:r>
            <a:r>
              <a:rPr lang="en-US" altLang="ja-JP" sz="1300" dirty="0"/>
              <a:t>46</a:t>
            </a:r>
          </a:p>
          <a:p>
            <a:pPr marL="342874" indent="-342874">
              <a:buFont typeface="+mj-lt"/>
              <a:buAutoNum type="arabicPeriod"/>
            </a:pPr>
            <a:r>
              <a:rPr lang="ja-JP" altLang="en-US" sz="1300" dirty="0"/>
              <a:t>農業･････････････････</a:t>
            </a:r>
            <a:r>
              <a:rPr lang="en-US" altLang="ja-JP" sz="1300" dirty="0"/>
              <a:t>56</a:t>
            </a:r>
          </a:p>
          <a:p>
            <a:pPr marL="342874" indent="-342874">
              <a:buFont typeface="+mj-lt"/>
              <a:buAutoNum type="arabicPeriod"/>
            </a:pPr>
            <a:r>
              <a:rPr lang="ja-JP" altLang="en-US" sz="1300" dirty="0"/>
              <a:t>林業･････････････････</a:t>
            </a:r>
            <a:r>
              <a:rPr lang="en-US" altLang="ja-JP" sz="1300" dirty="0"/>
              <a:t>67</a:t>
            </a:r>
          </a:p>
          <a:p>
            <a:pPr marL="342874" indent="-342874">
              <a:buFont typeface="+mj-lt"/>
              <a:buAutoNum type="arabicPeriod"/>
            </a:pPr>
            <a:r>
              <a:rPr lang="ja-JP" altLang="en-US" sz="1300" dirty="0"/>
              <a:t>商工業･･･････････････</a:t>
            </a:r>
            <a:r>
              <a:rPr lang="en-US" altLang="ja-JP" sz="1300" dirty="0"/>
              <a:t>69</a:t>
            </a:r>
          </a:p>
          <a:p>
            <a:pPr marL="342874" indent="-342874">
              <a:buFont typeface="+mj-lt"/>
              <a:buAutoNum type="arabicPeriod"/>
            </a:pPr>
            <a:r>
              <a:rPr lang="ja-JP" altLang="en-US" sz="1300" dirty="0"/>
              <a:t>観光･････････････････</a:t>
            </a:r>
            <a:r>
              <a:rPr lang="en-US" altLang="ja-JP" sz="1300" dirty="0"/>
              <a:t>71</a:t>
            </a:r>
          </a:p>
          <a:p>
            <a:pPr marL="342874" indent="-342874">
              <a:buFont typeface="+mj-lt"/>
              <a:buAutoNum type="arabicPeriod"/>
            </a:pPr>
            <a:r>
              <a:rPr lang="ja-JP" altLang="en-US" sz="1300" dirty="0"/>
              <a:t>エネルギー･･･････････</a:t>
            </a:r>
            <a:r>
              <a:rPr lang="en-US" altLang="ja-JP" sz="1300" dirty="0"/>
              <a:t>76</a:t>
            </a:r>
          </a:p>
          <a:p>
            <a:pPr marL="342874" indent="-342874">
              <a:buFont typeface="+mj-lt"/>
              <a:buAutoNum type="arabicPeriod"/>
            </a:pPr>
            <a:r>
              <a:rPr lang="ja-JP" altLang="en-US" sz="1300" dirty="0"/>
              <a:t>人事･････････････････</a:t>
            </a:r>
            <a:r>
              <a:rPr lang="en-US" altLang="ja-JP" sz="1300" dirty="0"/>
              <a:t>77</a:t>
            </a:r>
          </a:p>
          <a:p>
            <a:pPr marL="342874" indent="-342874">
              <a:buFont typeface="+mj-lt"/>
              <a:buAutoNum type="arabicPeriod"/>
            </a:pPr>
            <a:r>
              <a:rPr lang="ja-JP" altLang="en-US" sz="1300" dirty="0"/>
              <a:t>財政･････････････････</a:t>
            </a:r>
            <a:r>
              <a:rPr lang="en-US" altLang="ja-JP" sz="1300" dirty="0"/>
              <a:t>79</a:t>
            </a:r>
          </a:p>
          <a:p>
            <a:pPr marL="342874" indent="-342874">
              <a:buFont typeface="+mj-lt"/>
              <a:buAutoNum type="arabicPeriod"/>
            </a:pPr>
            <a:r>
              <a:rPr lang="ja-JP" altLang="en-US" sz="1300" dirty="0"/>
              <a:t>情報･････････････････</a:t>
            </a:r>
            <a:r>
              <a:rPr lang="en-US" altLang="ja-JP" sz="1300" dirty="0"/>
              <a:t>82</a:t>
            </a:r>
          </a:p>
          <a:p>
            <a:pPr algn="l"/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22290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549001" y="632521"/>
            <a:ext cx="5760320" cy="394615"/>
          </a:xfrm>
        </p:spPr>
        <p:txBody>
          <a:bodyPr>
            <a:noAutofit/>
          </a:bodyPr>
          <a:lstStyle/>
          <a:p>
            <a:r>
              <a:rPr lang="ja-JP" altLang="en-US" dirty="0"/>
              <a:t>人口・世帯数推移（上有住）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10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aphicFrame>
        <p:nvGraphicFramePr>
          <p:cNvPr id="10" name="コンテンツ プレースホルダー 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27910506"/>
              </p:ext>
            </p:extLst>
          </p:nvPr>
        </p:nvGraphicFramePr>
        <p:xfrm>
          <a:off x="549001" y="1366163"/>
          <a:ext cx="576032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グラフ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9815489"/>
              </p:ext>
            </p:extLst>
          </p:nvPr>
        </p:nvGraphicFramePr>
        <p:xfrm>
          <a:off x="548999" y="6031895"/>
          <a:ext cx="5760321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3141787" y="1027840"/>
            <a:ext cx="3167534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出典：国勢調査、内閣府提供ワークシートによる推計値</a:t>
            </a:r>
          </a:p>
        </p:txBody>
      </p:sp>
      <p:sp>
        <p:nvSpPr>
          <p:cNvPr id="9" name="タイトル 2"/>
          <p:cNvSpPr txBox="1">
            <a:spLocks/>
          </p:cNvSpPr>
          <p:nvPr/>
        </p:nvSpPr>
        <p:spPr>
          <a:xfrm>
            <a:off x="549001" y="5273393"/>
            <a:ext cx="576032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800" kern="120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j-cs"/>
              </a:defRPr>
            </a:lvl1pPr>
          </a:lstStyle>
          <a:p>
            <a:r>
              <a:rPr lang="ja-JP" altLang="en-US" dirty="0"/>
              <a:t>人口・世帯数推移（五葉）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41787" y="5668712"/>
            <a:ext cx="3167534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出典：国勢調査、内閣府提供ワークシートによる推計値</a:t>
            </a:r>
          </a:p>
        </p:txBody>
      </p:sp>
    </p:spTree>
    <p:extLst>
      <p:ext uri="{BB962C8B-B14F-4D97-AF65-F5344CB8AC3E}">
        <p14:creationId xmlns:p14="http://schemas.microsoft.com/office/powerpoint/2010/main" val="2085775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コンテンツ プレースホルダー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0889219"/>
              </p:ext>
            </p:extLst>
          </p:nvPr>
        </p:nvGraphicFramePr>
        <p:xfrm>
          <a:off x="548680" y="6039725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コンテンツ プレースホルダー 1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4136566"/>
              </p:ext>
            </p:extLst>
          </p:nvPr>
        </p:nvGraphicFramePr>
        <p:xfrm>
          <a:off x="548680" y="1342233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人口増減率</a:t>
            </a:r>
          </a:p>
        </p:txBody>
      </p:sp>
      <p:sp>
        <p:nvSpPr>
          <p:cNvPr id="8" name="右矢印 7"/>
          <p:cNvSpPr/>
          <p:nvPr/>
        </p:nvSpPr>
        <p:spPr>
          <a:xfrm>
            <a:off x="4903644" y="2449616"/>
            <a:ext cx="458412" cy="199385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46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9" name="右矢印 8"/>
          <p:cNvSpPr/>
          <p:nvPr/>
        </p:nvSpPr>
        <p:spPr>
          <a:xfrm flipH="1">
            <a:off x="4380862" y="2449616"/>
            <a:ext cx="458585" cy="199385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46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84569" y="2201734"/>
            <a:ext cx="150041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国勢調査　　社人研推計</a:t>
            </a: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4864735" y="1785001"/>
            <a:ext cx="0" cy="22223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260226" y="1027273"/>
            <a:ext cx="3048455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出典：国勢調査、国立社会保障・人口問題研究所推計</a:t>
            </a:r>
          </a:p>
        </p:txBody>
      </p:sp>
      <p:sp>
        <p:nvSpPr>
          <p:cNvPr id="21" name="タイトル 1"/>
          <p:cNvSpPr txBox="1">
            <a:spLocks/>
          </p:cNvSpPr>
          <p:nvPr/>
        </p:nvSpPr>
        <p:spPr>
          <a:xfrm>
            <a:off x="548681" y="5273352"/>
            <a:ext cx="5760000" cy="39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年齢構成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260226" y="5674864"/>
            <a:ext cx="3048455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出典：国勢調査、国立社会保障・人口問題研究所推計</a:t>
            </a:r>
          </a:p>
        </p:txBody>
      </p:sp>
      <p:sp>
        <p:nvSpPr>
          <p:cNvPr id="24" name="右矢印 23"/>
          <p:cNvSpPr/>
          <p:nvPr/>
        </p:nvSpPr>
        <p:spPr>
          <a:xfrm>
            <a:off x="3843441" y="6229123"/>
            <a:ext cx="458412" cy="199385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46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5" name="右矢印 24"/>
          <p:cNvSpPr/>
          <p:nvPr/>
        </p:nvSpPr>
        <p:spPr>
          <a:xfrm flipH="1">
            <a:off x="3295961" y="6228330"/>
            <a:ext cx="458585" cy="199385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46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124389" y="6039726"/>
            <a:ext cx="150041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国勢調査　　社人研推計</a:t>
            </a:r>
          </a:p>
        </p:txBody>
      </p:sp>
      <p:cxnSp>
        <p:nvCxnSpPr>
          <p:cNvPr id="27" name="直線コネクタ 26"/>
          <p:cNvCxnSpPr/>
          <p:nvPr/>
        </p:nvCxnSpPr>
        <p:spPr>
          <a:xfrm flipV="1">
            <a:off x="3811692" y="6155141"/>
            <a:ext cx="0" cy="246986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11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552000" y="628831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人口</a:t>
            </a:r>
          </a:p>
        </p:txBody>
      </p:sp>
    </p:spTree>
    <p:extLst>
      <p:ext uri="{BB962C8B-B14F-4D97-AF65-F5344CB8AC3E}">
        <p14:creationId xmlns:p14="http://schemas.microsoft.com/office/powerpoint/2010/main" val="3942322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人口ピラミッド</a:t>
            </a:r>
            <a:endParaRPr kumimoji="1" lang="ja-JP" altLang="en-US" dirty="0"/>
          </a:p>
        </p:txBody>
      </p:sp>
      <p:graphicFrame>
        <p:nvGraphicFramePr>
          <p:cNvPr id="19" name="コンテンツ プレースホルダー 4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11554353"/>
              </p:ext>
            </p:extLst>
          </p:nvPr>
        </p:nvGraphicFramePr>
        <p:xfrm>
          <a:off x="548680" y="1652582"/>
          <a:ext cx="2844000" cy="37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グラフ 19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0901781"/>
              </p:ext>
            </p:extLst>
          </p:nvPr>
        </p:nvGraphicFramePr>
        <p:xfrm>
          <a:off x="3465320" y="1652582"/>
          <a:ext cx="2844000" cy="37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グラフ 20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658084"/>
              </p:ext>
            </p:extLst>
          </p:nvPr>
        </p:nvGraphicFramePr>
        <p:xfrm>
          <a:off x="548680" y="5491012"/>
          <a:ext cx="2844000" cy="37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グラフ 21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4263415"/>
              </p:ext>
            </p:extLst>
          </p:nvPr>
        </p:nvGraphicFramePr>
        <p:xfrm>
          <a:off x="3465320" y="5491012"/>
          <a:ext cx="2844000" cy="37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2976496" y="1346218"/>
            <a:ext cx="90501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accent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■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男　</a:t>
            </a:r>
            <a:r>
              <a:rPr kumimoji="1" lang="ja-JP" altLang="en-US" sz="900" dirty="0">
                <a:solidFill>
                  <a:schemeClr val="accent2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■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女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12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87253" y="1027135"/>
            <a:ext cx="102409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出典：国勢調査</a:t>
            </a:r>
          </a:p>
        </p:txBody>
      </p:sp>
    </p:spTree>
    <p:extLst>
      <p:ext uri="{BB962C8B-B14F-4D97-AF65-F5344CB8AC3E}">
        <p14:creationId xmlns:p14="http://schemas.microsoft.com/office/powerpoint/2010/main" val="1534088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人口ピラミッド（推計）</a:t>
            </a:r>
          </a:p>
        </p:txBody>
      </p:sp>
      <p:graphicFrame>
        <p:nvGraphicFramePr>
          <p:cNvPr id="10" name="グラフ 9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3057296"/>
              </p:ext>
            </p:extLst>
          </p:nvPr>
        </p:nvGraphicFramePr>
        <p:xfrm>
          <a:off x="3461800" y="1652582"/>
          <a:ext cx="2844000" cy="37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グラフ 10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7045535"/>
              </p:ext>
            </p:extLst>
          </p:nvPr>
        </p:nvGraphicFramePr>
        <p:xfrm>
          <a:off x="556300" y="5493652"/>
          <a:ext cx="2844000" cy="37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2976496" y="1362687"/>
            <a:ext cx="90501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accent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■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男　</a:t>
            </a:r>
            <a:r>
              <a:rPr kumimoji="1" lang="ja-JP" altLang="en-US" sz="900" dirty="0">
                <a:solidFill>
                  <a:schemeClr val="accent2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■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女</a:t>
            </a:r>
          </a:p>
        </p:txBody>
      </p:sp>
      <p:graphicFrame>
        <p:nvGraphicFramePr>
          <p:cNvPr id="18" name="コンテンツ プレースホルダー 17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19598998"/>
              </p:ext>
            </p:extLst>
          </p:nvPr>
        </p:nvGraphicFramePr>
        <p:xfrm>
          <a:off x="552780" y="1652582"/>
          <a:ext cx="2844000" cy="37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13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52000" y="628831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人口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58291" y="1027135"/>
            <a:ext cx="2453053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出典：国立社会保障・人口問題研究所推計</a:t>
            </a:r>
          </a:p>
        </p:txBody>
      </p:sp>
    </p:spTree>
    <p:extLst>
      <p:ext uri="{BB962C8B-B14F-4D97-AF65-F5344CB8AC3E}">
        <p14:creationId xmlns:p14="http://schemas.microsoft.com/office/powerpoint/2010/main" val="725859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人口増減内訳</a:t>
            </a:r>
          </a:p>
        </p:txBody>
      </p:sp>
      <p:graphicFrame>
        <p:nvGraphicFramePr>
          <p:cNvPr id="10" name="コンテンツ プレースホルダー 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65423592"/>
              </p:ext>
            </p:extLst>
          </p:nvPr>
        </p:nvGraphicFramePr>
        <p:xfrm>
          <a:off x="548680" y="1369282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4451029" y="1027135"/>
            <a:ext cx="185765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出典：岩手県人口移動報告年報</a:t>
            </a: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534881" y="5285098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自然増減</a:t>
            </a:r>
          </a:p>
        </p:txBody>
      </p:sp>
      <p:graphicFrame>
        <p:nvGraphicFramePr>
          <p:cNvPr id="7" name="コンテンツ プレースホルダー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3876775"/>
              </p:ext>
            </p:extLst>
          </p:nvPr>
        </p:nvGraphicFramePr>
        <p:xfrm>
          <a:off x="561281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4451029" y="5679712"/>
            <a:ext cx="185765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出典：岩手県人口移動報告年報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437549" y="6522081"/>
            <a:ext cx="1831190" cy="222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※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出生は正数、死亡は負数で表示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14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4902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社会増減</a:t>
            </a:r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56028890"/>
              </p:ext>
            </p:extLst>
          </p:nvPr>
        </p:nvGraphicFramePr>
        <p:xfrm>
          <a:off x="554560" y="1362687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4451669" y="1027135"/>
            <a:ext cx="185765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出典：岩手県人口移動報告年報</a:t>
            </a: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548039" y="4968962"/>
            <a:ext cx="5760000" cy="39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社会増減－年齢，男女別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331306" y="5364962"/>
            <a:ext cx="1976733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出典：住民基本台帳人口移動報告</a:t>
            </a:r>
          </a:p>
        </p:txBody>
      </p:sp>
      <p:graphicFrame>
        <p:nvGraphicFramePr>
          <p:cNvPr id="14" name="グラフ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0467446"/>
              </p:ext>
            </p:extLst>
          </p:nvPr>
        </p:nvGraphicFramePr>
        <p:xfrm>
          <a:off x="560739" y="5673870"/>
          <a:ext cx="2844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グラフ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878590"/>
              </p:ext>
            </p:extLst>
          </p:nvPr>
        </p:nvGraphicFramePr>
        <p:xfrm>
          <a:off x="3477379" y="5673870"/>
          <a:ext cx="2844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15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552000" y="628831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人口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988655" y="5459289"/>
            <a:ext cx="90501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accent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■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男　</a:t>
            </a:r>
            <a:r>
              <a:rPr kumimoji="1" lang="ja-JP" altLang="en-US" sz="900" dirty="0">
                <a:solidFill>
                  <a:schemeClr val="accent2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■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女</a:t>
            </a:r>
          </a:p>
        </p:txBody>
      </p:sp>
    </p:spTree>
    <p:extLst>
      <p:ext uri="{BB962C8B-B14F-4D97-AF65-F5344CB8AC3E}">
        <p14:creationId xmlns:p14="http://schemas.microsoft.com/office/powerpoint/2010/main" val="281946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9001" y="650334"/>
            <a:ext cx="5760000" cy="3960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社会増減－年齢</a:t>
            </a:r>
            <a:r>
              <a:rPr lang="ja-JP" altLang="en-US" dirty="0"/>
              <a:t>，</a:t>
            </a:r>
            <a:r>
              <a:rPr kumimoji="1" lang="ja-JP" altLang="en-US" dirty="0"/>
              <a:t>男女別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32268" y="1051287"/>
            <a:ext cx="1976733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出典：住民基本台帳人口移動報告</a:t>
            </a:r>
          </a:p>
        </p:txBody>
      </p:sp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6189742"/>
              </p:ext>
            </p:extLst>
          </p:nvPr>
        </p:nvGraphicFramePr>
        <p:xfrm>
          <a:off x="549000" y="1354739"/>
          <a:ext cx="2844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グラフ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6734137"/>
              </p:ext>
            </p:extLst>
          </p:nvPr>
        </p:nvGraphicFramePr>
        <p:xfrm>
          <a:off x="3471750" y="1354739"/>
          <a:ext cx="2844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グラフ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9992652"/>
              </p:ext>
            </p:extLst>
          </p:nvPr>
        </p:nvGraphicFramePr>
        <p:xfrm>
          <a:off x="546997" y="5673000"/>
          <a:ext cx="2844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テキスト ボックス 16"/>
          <p:cNvSpPr txBox="1"/>
          <p:nvPr/>
        </p:nvSpPr>
        <p:spPr>
          <a:xfrm>
            <a:off x="1837367" y="5471800"/>
            <a:ext cx="1566566" cy="222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※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H30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のみ国籍別の内訳あり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16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aphicFrame>
        <p:nvGraphicFramePr>
          <p:cNvPr id="16" name="グラフ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3735348"/>
              </p:ext>
            </p:extLst>
          </p:nvPr>
        </p:nvGraphicFramePr>
        <p:xfrm>
          <a:off x="3476250" y="5673000"/>
          <a:ext cx="2844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84762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社会増減－地域別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1596780"/>
              </p:ext>
            </p:extLst>
          </p:nvPr>
        </p:nvGraphicFramePr>
        <p:xfrm>
          <a:off x="544268" y="1362687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4446617" y="971362"/>
            <a:ext cx="185765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出典：岩手県人口移動報告年報</a:t>
            </a: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574420" y="5289720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社会増減－地域別（累計）</a:t>
            </a:r>
          </a:p>
        </p:txBody>
      </p:sp>
      <p:graphicFrame>
        <p:nvGraphicFramePr>
          <p:cNvPr id="9" name="コンテンツ プレースホルダー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5457620"/>
              </p:ext>
            </p:extLst>
          </p:nvPr>
        </p:nvGraphicFramePr>
        <p:xfrm>
          <a:off x="544268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4446617" y="5684335"/>
            <a:ext cx="185765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出典：岩手県人口移動報告年報</a:t>
            </a:r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17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552000" y="628831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人口</a:t>
            </a:r>
          </a:p>
        </p:txBody>
      </p:sp>
    </p:spTree>
    <p:extLst>
      <p:ext uri="{BB962C8B-B14F-4D97-AF65-F5344CB8AC3E}">
        <p14:creationId xmlns:p14="http://schemas.microsoft.com/office/powerpoint/2010/main" val="821531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昼間人口・夜間人口の地域別構成割合</a:t>
            </a: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21" y="1364553"/>
            <a:ext cx="5760000" cy="671607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463850" y="1024874"/>
            <a:ext cx="84547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RESAS</a:t>
            </a:r>
            <a:endParaRPr kumimoji="1"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18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1384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昼間人口・夜間人口の年齢階級別構成割合</a:t>
            </a: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1362688"/>
            <a:ext cx="5760000" cy="676298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488950" y="1022611"/>
            <a:ext cx="84547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RESAS</a:t>
            </a:r>
            <a:endParaRPr kumimoji="1"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19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52000" y="628831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人口</a:t>
            </a:r>
          </a:p>
        </p:txBody>
      </p:sp>
    </p:spTree>
    <p:extLst>
      <p:ext uri="{BB962C8B-B14F-4D97-AF65-F5344CB8AC3E}">
        <p14:creationId xmlns:p14="http://schemas.microsoft.com/office/powerpoint/2010/main" val="3409422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1FC6ED-A437-4406-BA6C-AEDB0176C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付せんアンケート　町の強み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93C30D-3555-464F-9CF0-8A89C872F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/>
              <a:pPr/>
              <a:t>2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1329115-EF4B-4066-B2AA-767D7140E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40" y="1238424"/>
            <a:ext cx="6309319" cy="802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20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世帯人員別世帯数，</a:t>
            </a:r>
            <a:r>
              <a:rPr kumimoji="1" lang="en-US" altLang="ja-JP" dirty="0"/>
              <a:t>1</a:t>
            </a:r>
            <a:r>
              <a:rPr kumimoji="1" lang="ja-JP" altLang="en-US" dirty="0"/>
              <a:t>世帯当たり人員</a:t>
            </a:r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58509912"/>
              </p:ext>
            </p:extLst>
          </p:nvPr>
        </p:nvGraphicFramePr>
        <p:xfrm>
          <a:off x="548680" y="1342931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5284590" y="1030209"/>
            <a:ext cx="102409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出典：国勢調査</a:t>
            </a: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548680" y="5301357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特定年齢の世帯員のいる世帯数</a:t>
            </a:r>
          </a:p>
        </p:txBody>
      </p:sp>
      <p:graphicFrame>
        <p:nvGraphicFramePr>
          <p:cNvPr id="9" name="コンテンツ プレースホルダー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7128585"/>
              </p:ext>
            </p:extLst>
          </p:nvPr>
        </p:nvGraphicFramePr>
        <p:xfrm>
          <a:off x="548680" y="602014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5266504" y="5695972"/>
            <a:ext cx="102409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出典：国勢調査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20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5733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家族類型別世帯数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47122482"/>
              </p:ext>
            </p:extLst>
          </p:nvPr>
        </p:nvGraphicFramePr>
        <p:xfrm>
          <a:off x="548680" y="1352732"/>
          <a:ext cx="5760000" cy="6724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5284590" y="1021035"/>
            <a:ext cx="102409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出典：国勢調査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21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52000" y="1352731"/>
            <a:ext cx="307777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世帯</a:t>
            </a:r>
          </a:p>
        </p:txBody>
      </p:sp>
    </p:spTree>
    <p:extLst>
      <p:ext uri="{BB962C8B-B14F-4D97-AF65-F5344CB8AC3E}">
        <p14:creationId xmlns:p14="http://schemas.microsoft.com/office/powerpoint/2010/main" val="3458375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単独世帯の配偶関係（男）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22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06609" y="1023135"/>
            <a:ext cx="120271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H27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国勢調査</a:t>
            </a:r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19666020"/>
              </p:ext>
            </p:extLst>
          </p:nvPr>
        </p:nvGraphicFramePr>
        <p:xfrm>
          <a:off x="548680" y="1350348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9337576"/>
              </p:ext>
            </p:extLst>
          </p:nvPr>
        </p:nvGraphicFramePr>
        <p:xfrm>
          <a:off x="548680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タイトル 1"/>
          <p:cNvSpPr txBox="1">
            <a:spLocks/>
          </p:cNvSpPr>
          <p:nvPr/>
        </p:nvSpPr>
        <p:spPr>
          <a:xfrm>
            <a:off x="548680" y="5278386"/>
            <a:ext cx="576064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800" kern="120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j-cs"/>
              </a:defRPr>
            </a:lvl1pPr>
          </a:lstStyle>
          <a:p>
            <a:r>
              <a:rPr lang="ja-JP" altLang="en-US" dirty="0"/>
              <a:t>単独世帯の配偶関係（女）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68381" y="5673000"/>
            <a:ext cx="120271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H27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国勢調査</a:t>
            </a:r>
          </a:p>
        </p:txBody>
      </p:sp>
    </p:spTree>
    <p:extLst>
      <p:ext uri="{BB962C8B-B14F-4D97-AF65-F5344CB8AC3E}">
        <p14:creationId xmlns:p14="http://schemas.microsoft.com/office/powerpoint/2010/main" val="678329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外国人人口</a:t>
            </a:r>
            <a:endParaRPr kumimoji="1" lang="ja-JP" altLang="en-US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74312409"/>
              </p:ext>
            </p:extLst>
          </p:nvPr>
        </p:nvGraphicFramePr>
        <p:xfrm>
          <a:off x="1524477" y="4006242"/>
          <a:ext cx="4608000" cy="26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グラフ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381098"/>
              </p:ext>
            </p:extLst>
          </p:nvPr>
        </p:nvGraphicFramePr>
        <p:xfrm>
          <a:off x="1524477" y="1346108"/>
          <a:ext cx="4608000" cy="26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グラフ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5488430"/>
              </p:ext>
            </p:extLst>
          </p:nvPr>
        </p:nvGraphicFramePr>
        <p:xfrm>
          <a:off x="1524477" y="6666375"/>
          <a:ext cx="4608000" cy="26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1950683" y="1091256"/>
            <a:ext cx="4358337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出典：①②国勢調査、③住民基本台帳に基づく人口、人口動態及び世帯数調査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8682" y="1346109"/>
            <a:ext cx="845469" cy="269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① 男女別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8682" y="4006242"/>
            <a:ext cx="845469" cy="269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② 国籍別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8681" y="6666375"/>
            <a:ext cx="1063783" cy="269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③ 構成割合 </a:t>
            </a:r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23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52000" y="2070281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外国人</a:t>
            </a:r>
          </a:p>
        </p:txBody>
      </p:sp>
    </p:spTree>
    <p:extLst>
      <p:ext uri="{BB962C8B-B14F-4D97-AF65-F5344CB8AC3E}">
        <p14:creationId xmlns:p14="http://schemas.microsoft.com/office/powerpoint/2010/main" val="1769417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62729" y="670950"/>
            <a:ext cx="5760640" cy="394615"/>
          </a:xfrm>
        </p:spPr>
        <p:txBody>
          <a:bodyPr/>
          <a:lstStyle/>
          <a:p>
            <a:r>
              <a:rPr kumimoji="1" lang="ja-JP" altLang="en-US" dirty="0"/>
              <a:t>外国人人口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24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31918" y="1065565"/>
            <a:ext cx="3584316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H31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住民基本台帳に基づく人口、人口動態及び世帯数調査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9000" y="1366585"/>
            <a:ext cx="1282097" cy="269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④ 年齢別（男）</a:t>
            </a:r>
          </a:p>
        </p:txBody>
      </p:sp>
      <p:graphicFrame>
        <p:nvGraphicFramePr>
          <p:cNvPr id="9" name="コンテンツ プレースホルダー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9745406"/>
              </p:ext>
            </p:extLst>
          </p:nvPr>
        </p:nvGraphicFramePr>
        <p:xfrm>
          <a:off x="549001" y="1694174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549000" y="5700995"/>
            <a:ext cx="1282097" cy="269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⑤ 年齢別（女）</a:t>
            </a:r>
          </a:p>
        </p:txBody>
      </p:sp>
      <p:graphicFrame>
        <p:nvGraphicFramePr>
          <p:cNvPr id="11" name="グラフ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285115"/>
              </p:ext>
            </p:extLst>
          </p:nvPr>
        </p:nvGraphicFramePr>
        <p:xfrm>
          <a:off x="549001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25913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婚姻・離婚数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47069" y="1032013"/>
            <a:ext cx="126225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出典：人口動態統計</a:t>
            </a: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546131" y="5272826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15</a:t>
            </a:r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</a:t>
            </a:r>
            <a:r>
              <a:rPr lang="en-US" altLang="ja-JP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64</a:t>
            </a:r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歳人口に占める未婚者の割合</a:t>
            </a:r>
          </a:p>
        </p:txBody>
      </p:sp>
      <p:graphicFrame>
        <p:nvGraphicFramePr>
          <p:cNvPr id="11" name="コンテンツ プレースホルダー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0355725"/>
              </p:ext>
            </p:extLst>
          </p:nvPr>
        </p:nvGraphicFramePr>
        <p:xfrm>
          <a:off x="549321" y="6055725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5282040" y="5667440"/>
            <a:ext cx="102409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出典：国勢調査</a:t>
            </a:r>
          </a:p>
        </p:txBody>
      </p:sp>
      <p:graphicFrame>
        <p:nvGraphicFramePr>
          <p:cNvPr id="13" name="コンテンツ プレースホルダー 1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28572299"/>
              </p:ext>
            </p:extLst>
          </p:nvPr>
        </p:nvGraphicFramePr>
        <p:xfrm>
          <a:off x="549321" y="1343463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25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52000" y="279300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結婚・子育て</a:t>
            </a:r>
          </a:p>
        </p:txBody>
      </p:sp>
    </p:spTree>
    <p:extLst>
      <p:ext uri="{BB962C8B-B14F-4D97-AF65-F5344CB8AC3E}">
        <p14:creationId xmlns:p14="http://schemas.microsoft.com/office/powerpoint/2010/main" val="1179300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年齢階級別配偶関係（男）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05968" y="1022503"/>
            <a:ext cx="120271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H27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国勢調査</a:t>
            </a: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81037695"/>
              </p:ext>
            </p:extLst>
          </p:nvPr>
        </p:nvGraphicFramePr>
        <p:xfrm>
          <a:off x="549321" y="135564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タイトル 1"/>
          <p:cNvSpPr txBox="1">
            <a:spLocks/>
          </p:cNvSpPr>
          <p:nvPr/>
        </p:nvSpPr>
        <p:spPr>
          <a:xfrm>
            <a:off x="548680" y="5280178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年齢階級別配偶関係（女）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05968" y="5678847"/>
            <a:ext cx="120271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H27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国勢調査</a:t>
            </a:r>
          </a:p>
        </p:txBody>
      </p:sp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949227"/>
              </p:ext>
            </p:extLst>
          </p:nvPr>
        </p:nvGraphicFramePr>
        <p:xfrm>
          <a:off x="549321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スライド番号プレースホルダー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26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3022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出生数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47069" y="1028740"/>
            <a:ext cx="126225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出典：人口動態統計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78408" y="4502884"/>
            <a:ext cx="4953737" cy="349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※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総出生率　年間出生数を、</a:t>
            </a:r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15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歳から</a:t>
            </a:r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49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歳の女性の総人口で割った数。（</a:t>
            </a:r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1,000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人当たりの出生数）</a:t>
            </a:r>
            <a:endParaRPr kumimoji="1"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※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H7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</a:t>
            </a:r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H17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は各年</a:t>
            </a:r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4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月</a:t>
            </a:r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日現在住基人口から算出</a:t>
            </a: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557945" y="5282428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母の年齢別出生数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64892" y="5677042"/>
            <a:ext cx="2453053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出典：岩手県保健福祉年報（人口動態編）</a:t>
            </a:r>
          </a:p>
        </p:txBody>
      </p:sp>
      <p:graphicFrame>
        <p:nvGraphicFramePr>
          <p:cNvPr id="11" name="コンテンツ プレースホルダー 1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82965417"/>
              </p:ext>
            </p:extLst>
          </p:nvPr>
        </p:nvGraphicFramePr>
        <p:xfrm>
          <a:off x="557945" y="1357813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グラフ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0492308"/>
              </p:ext>
            </p:extLst>
          </p:nvPr>
        </p:nvGraphicFramePr>
        <p:xfrm>
          <a:off x="549321" y="6031088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27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52000" y="279300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結婚・子育て</a:t>
            </a:r>
          </a:p>
        </p:txBody>
      </p:sp>
    </p:spTree>
    <p:extLst>
      <p:ext uri="{BB962C8B-B14F-4D97-AF65-F5344CB8AC3E}">
        <p14:creationId xmlns:p14="http://schemas.microsoft.com/office/powerpoint/2010/main" val="933224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保育所在所者数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1261779"/>
              </p:ext>
            </p:extLst>
          </p:nvPr>
        </p:nvGraphicFramePr>
        <p:xfrm>
          <a:off x="548680" y="1353387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4689189" y="1027135"/>
            <a:ext cx="161949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出典：社会福祉施設等調査</a:t>
            </a:r>
          </a:p>
        </p:txBody>
      </p:sp>
      <p:graphicFrame>
        <p:nvGraphicFramePr>
          <p:cNvPr id="7" name="コンテンツ プレースホルダー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0055148"/>
              </p:ext>
            </p:extLst>
          </p:nvPr>
        </p:nvGraphicFramePr>
        <p:xfrm>
          <a:off x="549321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タイトル 1"/>
          <p:cNvSpPr txBox="1">
            <a:spLocks/>
          </p:cNvSpPr>
          <p:nvPr/>
        </p:nvSpPr>
        <p:spPr>
          <a:xfrm>
            <a:off x="548680" y="5280950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小学校児童数</a:t>
            </a:r>
            <a:endParaRPr lang="ja-JP" altLang="en-US" sz="1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46429" y="5677842"/>
            <a:ext cx="126225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出典：学校基本調査</a:t>
            </a: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28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5000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"/>
          <p:cNvSpPr txBox="1">
            <a:spLocks/>
          </p:cNvSpPr>
          <p:nvPr/>
        </p:nvSpPr>
        <p:spPr>
          <a:xfrm>
            <a:off x="547864" y="648182"/>
            <a:ext cx="5915025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中学校生徒数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045612" y="997645"/>
            <a:ext cx="126225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出典：学校基本調査</a:t>
            </a:r>
          </a:p>
        </p:txBody>
      </p:sp>
      <p:graphicFrame>
        <p:nvGraphicFramePr>
          <p:cNvPr id="15" name="グラフ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9982510"/>
              </p:ext>
            </p:extLst>
          </p:nvPr>
        </p:nvGraphicFramePr>
        <p:xfrm>
          <a:off x="547863" y="135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547863" y="5283030"/>
            <a:ext cx="5760000" cy="394615"/>
          </a:xfrm>
        </p:spPr>
        <p:txBody>
          <a:bodyPr/>
          <a:lstStyle/>
          <a:p>
            <a:r>
              <a:rPr kumimoji="1" lang="ja-JP" altLang="en-US" dirty="0"/>
              <a:t>高等学校生徒数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045612" y="5682622"/>
            <a:ext cx="126225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出典：学校基本調査</a:t>
            </a:r>
          </a:p>
        </p:txBody>
      </p:sp>
      <p:graphicFrame>
        <p:nvGraphicFramePr>
          <p:cNvPr id="17" name="コンテンツ プレースホルダー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63739572"/>
              </p:ext>
            </p:extLst>
          </p:nvPr>
        </p:nvGraphicFramePr>
        <p:xfrm>
          <a:off x="549001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29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52000" y="351300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教育</a:t>
            </a:r>
          </a:p>
        </p:txBody>
      </p:sp>
    </p:spTree>
    <p:extLst>
      <p:ext uri="{BB962C8B-B14F-4D97-AF65-F5344CB8AC3E}">
        <p14:creationId xmlns:p14="http://schemas.microsoft.com/office/powerpoint/2010/main" val="684053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08B33B3-428B-4C4E-ADE6-6DB34BD8B7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/>
              <a:pPr/>
              <a:t>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11B579E-1C75-49C1-9B3B-E89333283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00" y="1209000"/>
            <a:ext cx="6310800" cy="797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21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549001" y="635195"/>
            <a:ext cx="5915025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卒業後の進路（中学校）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46748" y="1003416"/>
            <a:ext cx="126225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出典：学校基本調査</a:t>
            </a:r>
          </a:p>
        </p:txBody>
      </p:sp>
      <p:graphicFrame>
        <p:nvGraphicFramePr>
          <p:cNvPr id="10" name="グラフ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0395092"/>
              </p:ext>
            </p:extLst>
          </p:nvPr>
        </p:nvGraphicFramePr>
        <p:xfrm>
          <a:off x="549001" y="135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549001" y="5288802"/>
            <a:ext cx="5760000" cy="39461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卒業後の進路（高等学校）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46749" y="5683416"/>
            <a:ext cx="126225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出典：学校基本調査</a:t>
            </a:r>
          </a:p>
        </p:txBody>
      </p:sp>
      <p:graphicFrame>
        <p:nvGraphicFramePr>
          <p:cNvPr id="13" name="グラフ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9626592"/>
              </p:ext>
            </p:extLst>
          </p:nvPr>
        </p:nvGraphicFramePr>
        <p:xfrm>
          <a:off x="549001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30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5413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グラフ 13">
            <a:extLst>
              <a:ext uri="{FF2B5EF4-FFF2-40B4-BE49-F238E27FC236}">
                <a16:creationId xmlns:a16="http://schemas.microsoft.com/office/drawing/2014/main" id="{00000000-0008-0000-1A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2274052"/>
              </p:ext>
            </p:extLst>
          </p:nvPr>
        </p:nvGraphicFramePr>
        <p:xfrm>
          <a:off x="568480" y="1373885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8680" y="632326"/>
            <a:ext cx="5760640" cy="39461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国民健康保険 被保険者数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570108" y="979270"/>
            <a:ext cx="173857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出典：国民健康保険実態調査</a:t>
            </a:r>
          </a:p>
        </p:txBody>
      </p:sp>
      <p:sp>
        <p:nvSpPr>
          <p:cNvPr id="16" name="タイトル 1"/>
          <p:cNvSpPr txBox="1">
            <a:spLocks/>
          </p:cNvSpPr>
          <p:nvPr/>
        </p:nvSpPr>
        <p:spPr>
          <a:xfrm>
            <a:off x="548680" y="5282200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国民健康保険 給付等の状況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570108" y="5675222"/>
            <a:ext cx="173857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出典：国民健康保険事業状況</a:t>
            </a:r>
          </a:p>
        </p:txBody>
      </p:sp>
      <p:graphicFrame>
        <p:nvGraphicFramePr>
          <p:cNvPr id="10" name="グラフ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5591336"/>
              </p:ext>
            </p:extLst>
          </p:nvPr>
        </p:nvGraphicFramePr>
        <p:xfrm>
          <a:off x="548680" y="6024909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31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48400" y="4234384"/>
            <a:ext cx="309600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健康・福祉・介護</a:t>
            </a:r>
          </a:p>
        </p:txBody>
      </p:sp>
    </p:spTree>
    <p:extLst>
      <p:ext uri="{BB962C8B-B14F-4D97-AF65-F5344CB8AC3E}">
        <p14:creationId xmlns:p14="http://schemas.microsoft.com/office/powerpoint/2010/main" val="33617891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166688" y="5303833"/>
            <a:ext cx="5915025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59616" y="1028419"/>
            <a:ext cx="3048455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出典：岩手県後期高齢者医療広域連合　医療制度年報</a:t>
            </a:r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後期高齢者医療保険　被保険者数・</a:t>
            </a:r>
            <a:r>
              <a:rPr lang="en-US" altLang="ja-JP" dirty="0"/>
              <a:t>1</a:t>
            </a:r>
            <a:r>
              <a:rPr lang="ja-JP" altLang="en-US" dirty="0"/>
              <a:t>人当たり医療費</a:t>
            </a:r>
          </a:p>
        </p:txBody>
      </p:sp>
      <p:graphicFrame>
        <p:nvGraphicFramePr>
          <p:cNvPr id="12" name="コンテンツ プレースホルダー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96129062"/>
              </p:ext>
            </p:extLst>
          </p:nvPr>
        </p:nvGraphicFramePr>
        <p:xfrm>
          <a:off x="548070" y="1358126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タイトル 1"/>
          <p:cNvSpPr txBox="1">
            <a:spLocks/>
          </p:cNvSpPr>
          <p:nvPr/>
        </p:nvSpPr>
        <p:spPr>
          <a:xfrm>
            <a:off x="549321" y="5273801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介護保険　被保険者数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331338" y="5668415"/>
            <a:ext cx="1976733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出典：介護保険事業状況報告年報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32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aphicFrame>
        <p:nvGraphicFramePr>
          <p:cNvPr id="11" name="グラフ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8859053"/>
              </p:ext>
            </p:extLst>
          </p:nvPr>
        </p:nvGraphicFramePr>
        <p:xfrm>
          <a:off x="549321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30085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介護保険　要介護等認定者数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31948" y="1027586"/>
            <a:ext cx="1976733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出典：介護保険事業状況報告年報</a:t>
            </a: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548680" y="5273273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介護保険　サービス受給者数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331948" y="5667888"/>
            <a:ext cx="1976733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出典：介護保険事業状況報告年報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33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aphicFrame>
        <p:nvGraphicFramePr>
          <p:cNvPr id="12" name="グラフ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6973560"/>
              </p:ext>
            </p:extLst>
          </p:nvPr>
        </p:nvGraphicFramePr>
        <p:xfrm>
          <a:off x="548680" y="6016689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グラフ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5870795"/>
              </p:ext>
            </p:extLst>
          </p:nvPr>
        </p:nvGraphicFramePr>
        <p:xfrm>
          <a:off x="548680" y="1348082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6548400" y="4237804"/>
            <a:ext cx="309600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健康・福祉・介護</a:t>
            </a:r>
          </a:p>
        </p:txBody>
      </p:sp>
    </p:spTree>
    <p:extLst>
      <p:ext uri="{BB962C8B-B14F-4D97-AF65-F5344CB8AC3E}">
        <p14:creationId xmlns:p14="http://schemas.microsoft.com/office/powerpoint/2010/main" val="1101335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死亡者数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22254205"/>
              </p:ext>
            </p:extLst>
          </p:nvPr>
        </p:nvGraphicFramePr>
        <p:xfrm>
          <a:off x="548680" y="1355594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2902985" y="1027135"/>
            <a:ext cx="3405696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出典：住民基本台帳に基づく人口、人口動態及び世帯数調査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48680" y="4569222"/>
            <a:ext cx="3842321" cy="222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※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死亡率　年間死亡者数を総人口で割った数。（</a:t>
            </a:r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1,000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人当たりの死亡者数）</a:t>
            </a: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548680" y="5272997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死因別死亡者数</a:t>
            </a:r>
          </a:p>
        </p:txBody>
      </p:sp>
      <p:graphicFrame>
        <p:nvGraphicFramePr>
          <p:cNvPr id="9" name="コンテンツ プレースホルダー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4572835"/>
              </p:ext>
            </p:extLst>
          </p:nvPr>
        </p:nvGraphicFramePr>
        <p:xfrm>
          <a:off x="549321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3855628" y="5672942"/>
            <a:ext cx="2453053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出典：岩手県保健福祉年報（人口動態編）</a:t>
            </a: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34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053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ごみの排出量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13509" y="1027134"/>
            <a:ext cx="209581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出典：一般廃棄物処理事業実態調査</a:t>
            </a: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35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aphicFrame>
        <p:nvGraphicFramePr>
          <p:cNvPr id="11" name="コンテンツ プレースホルダー 1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59591916"/>
              </p:ext>
            </p:extLst>
          </p:nvPr>
        </p:nvGraphicFramePr>
        <p:xfrm>
          <a:off x="549321" y="1370067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6552000" y="495300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自然環境</a:t>
            </a:r>
          </a:p>
        </p:txBody>
      </p:sp>
    </p:spTree>
    <p:extLst>
      <p:ext uri="{BB962C8B-B14F-4D97-AF65-F5344CB8AC3E}">
        <p14:creationId xmlns:p14="http://schemas.microsoft.com/office/powerpoint/2010/main" val="405885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町内の住宅戸数</a:t>
            </a:r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82AD25A1-A8A5-4CEC-A1F3-885A39339422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31296602"/>
              </p:ext>
            </p:extLst>
          </p:nvPr>
        </p:nvGraphicFramePr>
        <p:xfrm>
          <a:off x="549321" y="1369736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표 4">
            <a:extLst>
              <a:ext uri="{FF2B5EF4-FFF2-40B4-BE49-F238E27FC236}">
                <a16:creationId xmlns:a16="http://schemas.microsoft.com/office/drawing/2014/main" id="{D2D4D93B-69CE-4545-BE9B-EC2F4C54B6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623562"/>
              </p:ext>
            </p:extLst>
          </p:nvPr>
        </p:nvGraphicFramePr>
        <p:xfrm>
          <a:off x="4221259" y="2909291"/>
          <a:ext cx="2099612" cy="1293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7193">
                  <a:extLst>
                    <a:ext uri="{9D8B030D-6E8A-4147-A177-3AD203B41FA5}">
                      <a16:colId xmlns:a16="http://schemas.microsoft.com/office/drawing/2014/main" val="2728166109"/>
                    </a:ext>
                  </a:extLst>
                </a:gridCol>
                <a:gridCol w="566418">
                  <a:extLst>
                    <a:ext uri="{9D8B030D-6E8A-4147-A177-3AD203B41FA5}">
                      <a16:colId xmlns:a16="http://schemas.microsoft.com/office/drawing/2014/main" val="1026793483"/>
                    </a:ext>
                  </a:extLst>
                </a:gridCol>
                <a:gridCol w="576001">
                  <a:extLst>
                    <a:ext uri="{9D8B030D-6E8A-4147-A177-3AD203B41FA5}">
                      <a16:colId xmlns:a16="http://schemas.microsoft.com/office/drawing/2014/main" val="1689764446"/>
                    </a:ext>
                  </a:extLst>
                </a:gridCol>
              </a:tblGrid>
              <a:tr h="14368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BIZ UDゴシック" panose="020B0400000000000000" pitchFamily="49" charset="-128"/>
                        </a:rPr>
                        <a:t>　</a:t>
                      </a:r>
                      <a:r>
                        <a:rPr lang="ja-JP" altLang="en-US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住宅種別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ＭＳ Ｐゴシック" panose="020B0600070205080204" pitchFamily="50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戸数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ＭＳ Ｐゴシック" panose="020B0600070205080204" pitchFamily="50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BIZ UDゴシック" panose="020B0400000000000000" pitchFamily="49" charset="-128"/>
                        </a:rPr>
                        <a:t>比率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ＭＳ Ｐゴシック" panose="020B0600070205080204" pitchFamily="50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951439"/>
                  </a:ext>
                </a:extLst>
              </a:tr>
              <a:tr h="14368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持家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ＭＳ Ｐゴシック" panose="020B0600070205080204" pitchFamily="50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1,669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83%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563009"/>
                  </a:ext>
                </a:extLst>
              </a:tr>
              <a:tr h="14368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町営住宅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ＭＳ Ｐゴシック" panose="020B0600070205080204" pitchFamily="50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179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9%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248906"/>
                  </a:ext>
                </a:extLst>
              </a:tr>
              <a:tr h="14368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賃貸アパート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36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2%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624114"/>
                  </a:ext>
                </a:extLst>
              </a:tr>
              <a:tr h="14368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賃貸その他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ＭＳ Ｐゴシック" panose="020B0600070205080204" pitchFamily="50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56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3%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603432"/>
                  </a:ext>
                </a:extLst>
              </a:tr>
              <a:tr h="14368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町有・教員住宅</a:t>
                      </a:r>
                      <a:endParaRPr lang="ja-JP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33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2%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879268"/>
                  </a:ext>
                </a:extLst>
              </a:tr>
              <a:tr h="14368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その他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ＭＳ Ｐゴシック" panose="020B0600070205080204" pitchFamily="50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9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0%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45131"/>
                  </a:ext>
                </a:extLst>
              </a:tr>
              <a:tr h="14368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不明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ＭＳ Ｐゴシック" panose="020B0600070205080204" pitchFamily="50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32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2%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265088"/>
                  </a:ext>
                </a:extLst>
              </a:tr>
              <a:tr h="14368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計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ＭＳ Ｐゴシック" panose="020B0600070205080204" pitchFamily="50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2,014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u="none" strike="noStrike" dirty="0">
                          <a:effectLst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100%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marL="7118" marR="7118" marT="71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287734"/>
                  </a:ext>
                </a:extLst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3499027" y="1001451"/>
            <a:ext cx="2810294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出典：住田町住生活基本計画策定現況調査報告書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110282" y="2568417"/>
            <a:ext cx="1249019" cy="349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※H30(2018)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年</a:t>
            </a:r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月現在</a:t>
            </a:r>
            <a:endParaRPr kumimoji="1"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※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空き家を除く</a:t>
            </a: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549321" y="5268837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町内の住宅の築年数</a:t>
            </a:r>
          </a:p>
        </p:txBody>
      </p:sp>
      <p:graphicFrame>
        <p:nvGraphicFramePr>
          <p:cNvPr id="9" name="グラフ 5">
            <a:extLst>
              <a:ext uri="{FF2B5EF4-FFF2-40B4-BE49-F238E27FC236}">
                <a16:creationId xmlns:a16="http://schemas.microsoft.com/office/drawing/2014/main" id="{C3D08D4E-81D5-47CF-924F-CA5555586F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8261456"/>
              </p:ext>
            </p:extLst>
          </p:nvPr>
        </p:nvGraphicFramePr>
        <p:xfrm>
          <a:off x="549321" y="6028691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3499027" y="5668090"/>
            <a:ext cx="2810294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出典：住田町住生活基本計画策定現況調査報告書</a:t>
            </a:r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36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78713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9001" y="638245"/>
            <a:ext cx="5760000" cy="394615"/>
          </a:xfrm>
        </p:spPr>
        <p:txBody>
          <a:bodyPr/>
          <a:lstStyle/>
          <a:p>
            <a:r>
              <a:rPr lang="ja-JP" altLang="en-US" dirty="0"/>
              <a:t>建築物着工件数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37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51349" y="1032859"/>
            <a:ext cx="185765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出典：建築着工統計調査を加工</a:t>
            </a:r>
          </a:p>
        </p:txBody>
      </p:sp>
      <p:graphicFrame>
        <p:nvGraphicFramePr>
          <p:cNvPr id="8" name="コンテンツ プレースホルダー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03684164"/>
              </p:ext>
            </p:extLst>
          </p:nvPr>
        </p:nvGraphicFramePr>
        <p:xfrm>
          <a:off x="549001" y="135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6552000" y="567300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生活環境</a:t>
            </a:r>
            <a:endParaRPr kumimoji="1" lang="ja-JP" altLang="en-US" sz="800" dirty="0">
              <a:solidFill>
                <a:schemeClr val="bg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1297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公共交通　路線バス輸送人員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28406291"/>
              </p:ext>
            </p:extLst>
          </p:nvPr>
        </p:nvGraphicFramePr>
        <p:xfrm>
          <a:off x="547780" y="1354052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1354043" y="1027425"/>
            <a:ext cx="4953737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出典：歳入歳出決算にかかる主要な施策の成果及び予算執行実績報告書、町民生活課調べ</a:t>
            </a: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549321" y="5275889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公共交通　</a:t>
            </a:r>
            <a:r>
              <a:rPr lang="en-US" altLang="ja-JP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JR</a:t>
            </a:r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釜石線 平均通過人員</a:t>
            </a:r>
          </a:p>
        </p:txBody>
      </p:sp>
      <p:graphicFrame>
        <p:nvGraphicFramePr>
          <p:cNvPr id="8" name="コンテンツ プレースホルダー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2005307"/>
              </p:ext>
            </p:extLst>
          </p:nvPr>
        </p:nvGraphicFramePr>
        <p:xfrm>
          <a:off x="549321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4808910" y="5670503"/>
            <a:ext cx="150041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JR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東日本公表資料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85199" y="8203778"/>
            <a:ext cx="4636190" cy="349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※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平均通過人員　</a:t>
            </a:r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日</a:t>
            </a:r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1km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当たりの乗客数</a:t>
            </a:r>
            <a:endParaRPr kumimoji="1" lang="en-US" altLang="ja-JP" sz="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【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平均通過人員</a:t>
            </a:r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】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＝</a:t>
            </a:r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【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年度内の旅客輸送人キロ</a:t>
            </a:r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】÷【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年度内営業キロ</a:t>
            </a:r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】÷【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年度内営業日数</a:t>
            </a:r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】</a:t>
            </a:r>
            <a:endParaRPr kumimoji="1"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38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15758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年齢別免許人口</a:t>
            </a:r>
            <a:r>
              <a:rPr lang="ja-JP" altLang="en-US" dirty="0"/>
              <a:t>，保有割合</a:t>
            </a:r>
            <a:endParaRPr kumimoji="1" lang="ja-JP" altLang="en-US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91781603"/>
              </p:ext>
            </p:extLst>
          </p:nvPr>
        </p:nvGraphicFramePr>
        <p:xfrm>
          <a:off x="548680" y="1351474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2545744" y="1027785"/>
            <a:ext cx="3762936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出典：岩手の免許人口（平成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30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年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12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月末現在）（岩手県警察本部）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21000" y="4611106"/>
            <a:ext cx="2254586" cy="222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※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保有割合は</a:t>
            </a:r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H31.1.1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現在住基人口から算出</a:t>
            </a: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548680" y="5277071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自動車保有車両数</a:t>
            </a:r>
          </a:p>
        </p:txBody>
      </p:sp>
      <p:graphicFrame>
        <p:nvGraphicFramePr>
          <p:cNvPr id="8" name="コンテンツ プレースホルダー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3083944"/>
              </p:ext>
            </p:extLst>
          </p:nvPr>
        </p:nvGraphicFramePr>
        <p:xfrm>
          <a:off x="548680" y="6035578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4318876" y="5671686"/>
            <a:ext cx="1989964" cy="222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出典：国土交通省東北運輸局公表資料</a:t>
            </a: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39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52000" y="567300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生活環境</a:t>
            </a:r>
            <a:endParaRPr kumimoji="1" lang="ja-JP" altLang="en-US" sz="800" dirty="0">
              <a:solidFill>
                <a:schemeClr val="bg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4777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82AB28-A418-4761-BD2B-161C37EBF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付せんアンケート　町の弱み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29F53FF-8189-41C6-A994-E98237AA9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/>
              <a:pPr/>
              <a:t>4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F25EDCA-696A-451E-8CA9-BD6A03CC3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00" y="1248244"/>
            <a:ext cx="6310800" cy="80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968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40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553380" y="645663"/>
            <a:ext cx="5915025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水洗化人口，水洗化率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72594" y="1044538"/>
            <a:ext cx="209581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出典：一般廃棄物処理事業実態調査</a:t>
            </a:r>
          </a:p>
        </p:txBody>
      </p:sp>
      <p:graphicFrame>
        <p:nvGraphicFramePr>
          <p:cNvPr id="7" name="グラフ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8191076"/>
              </p:ext>
            </p:extLst>
          </p:nvPr>
        </p:nvGraphicFramePr>
        <p:xfrm>
          <a:off x="549001" y="135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786383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道路延長、面積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60473441"/>
              </p:ext>
            </p:extLst>
          </p:nvPr>
        </p:nvGraphicFramePr>
        <p:xfrm>
          <a:off x="549001" y="1359752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4805547" y="1024780"/>
            <a:ext cx="150041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出典：公共施設状況調査</a:t>
            </a:r>
          </a:p>
        </p:txBody>
      </p:sp>
      <p:pic>
        <p:nvPicPr>
          <p:cNvPr id="8" name="コンテンツ プレースホルダ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3" y="6054179"/>
            <a:ext cx="4658633" cy="32400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310783" y="5670653"/>
            <a:ext cx="2988914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出典：全国道路・街路交通情勢調査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_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一般交通量調査</a:t>
            </a:r>
          </a:p>
        </p:txBody>
      </p:sp>
      <p:sp>
        <p:nvSpPr>
          <p:cNvPr id="10" name="楕円 9"/>
          <p:cNvSpPr/>
          <p:nvPr/>
        </p:nvSpPr>
        <p:spPr>
          <a:xfrm>
            <a:off x="3552304" y="7974525"/>
            <a:ext cx="124615" cy="12461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46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楕円 10"/>
          <p:cNvSpPr/>
          <p:nvPr/>
        </p:nvSpPr>
        <p:spPr>
          <a:xfrm>
            <a:off x="3349678" y="7913588"/>
            <a:ext cx="124615" cy="12529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46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82075" y="8046971"/>
            <a:ext cx="785930" cy="55570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R107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大崎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en-US" altLang="ja-JP" sz="1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6,077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en-US" altLang="ja-JP" sz="1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4,468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73596" y="8595974"/>
            <a:ext cx="785930" cy="55570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R107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赤畑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en-US" altLang="ja-JP" sz="1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9,419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en-US" altLang="ja-JP" sz="1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6,551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4" name="楕円 13"/>
          <p:cNvSpPr/>
          <p:nvPr/>
        </p:nvSpPr>
        <p:spPr>
          <a:xfrm>
            <a:off x="3598316" y="8094338"/>
            <a:ext cx="124615" cy="12529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46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5" name="楕円 14"/>
          <p:cNvSpPr/>
          <p:nvPr/>
        </p:nvSpPr>
        <p:spPr>
          <a:xfrm>
            <a:off x="2822820" y="7736282"/>
            <a:ext cx="124615" cy="12529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46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37453" y="7416916"/>
            <a:ext cx="785930" cy="55570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R107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小股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en-US" altLang="ja-JP" sz="1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5,743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en-US" altLang="ja-JP" sz="1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3,476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7" name="楕円 16"/>
          <p:cNvSpPr/>
          <p:nvPr/>
        </p:nvSpPr>
        <p:spPr>
          <a:xfrm>
            <a:off x="4100676" y="6603490"/>
            <a:ext cx="124615" cy="12529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46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63552" y="5964676"/>
            <a:ext cx="905009" cy="55570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仙人峠　船作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en-US" altLang="ja-JP" sz="1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5,367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en-US" altLang="ja-JP" sz="1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4,537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9" name="楕円 18"/>
          <p:cNvSpPr/>
          <p:nvPr/>
        </p:nvSpPr>
        <p:spPr>
          <a:xfrm>
            <a:off x="3385745" y="7434689"/>
            <a:ext cx="124615" cy="12529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46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911506" y="6694676"/>
            <a:ext cx="905009" cy="55570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R340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十文字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en-US" altLang="ja-JP" sz="1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3,288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en-US" altLang="ja-JP" sz="1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2,908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1" name="楕円 20"/>
          <p:cNvSpPr/>
          <p:nvPr/>
        </p:nvSpPr>
        <p:spPr>
          <a:xfrm>
            <a:off x="2689205" y="7976423"/>
            <a:ext cx="124615" cy="12529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46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14148" y="8183031"/>
            <a:ext cx="785930" cy="55570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R397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大股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en-US" altLang="ja-JP" sz="1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1,841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en-US" altLang="ja-JP" sz="1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1,334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3" name="楕円 22"/>
          <p:cNvSpPr/>
          <p:nvPr/>
        </p:nvSpPr>
        <p:spPr>
          <a:xfrm>
            <a:off x="4462672" y="6877230"/>
            <a:ext cx="124615" cy="12529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46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316422" y="5957593"/>
            <a:ext cx="1024090" cy="55570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釜石住田　土倉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en-US" altLang="ja-JP" sz="1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532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en-US" altLang="ja-JP" sz="1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59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852349" y="7370163"/>
            <a:ext cx="1262250" cy="55570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上有住日頃市　石橋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en-US" altLang="ja-JP" sz="1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417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en-US" altLang="ja-JP" sz="1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374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6" name="楕円 25"/>
          <p:cNvSpPr/>
          <p:nvPr/>
        </p:nvSpPr>
        <p:spPr>
          <a:xfrm>
            <a:off x="4377859" y="7045124"/>
            <a:ext cx="124615" cy="12529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46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7" name="楕円 26"/>
          <p:cNvSpPr/>
          <p:nvPr/>
        </p:nvSpPr>
        <p:spPr>
          <a:xfrm>
            <a:off x="4408525" y="7820971"/>
            <a:ext cx="124615" cy="12529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46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896824" y="6671713"/>
            <a:ext cx="1143172" cy="55570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釜石住田　金ノ倉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en-US" altLang="ja-JP" sz="1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552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en-US" altLang="ja-JP" sz="1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519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9" name="楕円 28"/>
          <p:cNvSpPr/>
          <p:nvPr/>
        </p:nvSpPr>
        <p:spPr>
          <a:xfrm>
            <a:off x="3409382" y="7191174"/>
            <a:ext cx="124615" cy="12529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46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066576" y="5988875"/>
            <a:ext cx="1024090" cy="55570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遠野住田　新切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en-US" altLang="ja-JP" sz="1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344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en-US" altLang="ja-JP" sz="1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428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1" name="楕円 30"/>
          <p:cNvSpPr/>
          <p:nvPr/>
        </p:nvSpPr>
        <p:spPr>
          <a:xfrm>
            <a:off x="3591059" y="8782391"/>
            <a:ext cx="124615" cy="12529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46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879673" y="8735337"/>
            <a:ext cx="905009" cy="55570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R340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横田町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en-US" altLang="ja-JP" sz="1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4,883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en-US" altLang="ja-JP" sz="1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3,749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cxnSp>
        <p:nvCxnSpPr>
          <p:cNvPr id="33" name="直線コネクタ 32"/>
          <p:cNvCxnSpPr>
            <a:stCxn id="18" idx="3"/>
            <a:endCxn id="17" idx="1"/>
          </p:cNvCxnSpPr>
          <p:nvPr/>
        </p:nvCxnSpPr>
        <p:spPr>
          <a:xfrm>
            <a:off x="3568562" y="6242530"/>
            <a:ext cx="550363" cy="3793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>
            <a:stCxn id="30" idx="3"/>
            <a:endCxn id="29" idx="2"/>
          </p:cNvCxnSpPr>
          <p:nvPr/>
        </p:nvCxnSpPr>
        <p:spPr>
          <a:xfrm>
            <a:off x="2090667" y="6266729"/>
            <a:ext cx="1318715" cy="98709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>
            <a:stCxn id="20" idx="3"/>
            <a:endCxn id="19" idx="2"/>
          </p:cNvCxnSpPr>
          <p:nvPr/>
        </p:nvCxnSpPr>
        <p:spPr>
          <a:xfrm>
            <a:off x="1816516" y="6972530"/>
            <a:ext cx="1569229" cy="5248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stCxn id="16" idx="3"/>
            <a:endCxn id="15" idx="2"/>
          </p:cNvCxnSpPr>
          <p:nvPr/>
        </p:nvCxnSpPr>
        <p:spPr>
          <a:xfrm>
            <a:off x="1423384" y="7694770"/>
            <a:ext cx="1399436" cy="1041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>
            <a:stCxn id="22" idx="3"/>
            <a:endCxn id="21" idx="3"/>
          </p:cNvCxnSpPr>
          <p:nvPr/>
        </p:nvCxnSpPr>
        <p:spPr>
          <a:xfrm flipV="1">
            <a:off x="1800078" y="8083364"/>
            <a:ext cx="907375" cy="3775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>
            <a:stCxn id="13" idx="0"/>
            <a:endCxn id="11" idx="3"/>
          </p:cNvCxnSpPr>
          <p:nvPr/>
        </p:nvCxnSpPr>
        <p:spPr>
          <a:xfrm flipV="1">
            <a:off x="2566562" y="8020529"/>
            <a:ext cx="801365" cy="5754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>
            <a:stCxn id="32" idx="1"/>
            <a:endCxn id="31" idx="6"/>
          </p:cNvCxnSpPr>
          <p:nvPr/>
        </p:nvCxnSpPr>
        <p:spPr>
          <a:xfrm flipH="1" flipV="1">
            <a:off x="3715674" y="8845036"/>
            <a:ext cx="163998" cy="1681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>
            <a:stCxn id="12" idx="1"/>
            <a:endCxn id="14" idx="6"/>
          </p:cNvCxnSpPr>
          <p:nvPr/>
        </p:nvCxnSpPr>
        <p:spPr>
          <a:xfrm flipH="1" flipV="1">
            <a:off x="3722931" y="8156983"/>
            <a:ext cx="659143" cy="1678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>
            <a:stCxn id="25" idx="1"/>
            <a:endCxn id="27" idx="7"/>
          </p:cNvCxnSpPr>
          <p:nvPr/>
        </p:nvCxnSpPr>
        <p:spPr>
          <a:xfrm flipH="1">
            <a:off x="4514891" y="7648017"/>
            <a:ext cx="337458" cy="1913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>
            <a:stCxn id="28" idx="1"/>
            <a:endCxn id="26" idx="6"/>
          </p:cNvCxnSpPr>
          <p:nvPr/>
        </p:nvCxnSpPr>
        <p:spPr>
          <a:xfrm flipH="1">
            <a:off x="4502474" y="6949567"/>
            <a:ext cx="394350" cy="1582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>
            <a:stCxn id="24" idx="2"/>
            <a:endCxn id="23" idx="7"/>
          </p:cNvCxnSpPr>
          <p:nvPr/>
        </p:nvCxnSpPr>
        <p:spPr>
          <a:xfrm flipH="1">
            <a:off x="4569038" y="6513301"/>
            <a:ext cx="259429" cy="3822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328097" y="8885814"/>
            <a:ext cx="1321792" cy="66684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【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凡例</a:t>
            </a:r>
            <a:r>
              <a:rPr kumimoji="1" lang="en-US" altLang="ja-JP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】</a:t>
            </a:r>
          </a:p>
          <a:p>
            <a:pPr algn="ctr"/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路線名　観測地点</a:t>
            </a:r>
            <a:endParaRPr kumimoji="1" lang="en-US" altLang="ja-JP" sz="9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昼間</a:t>
            </a:r>
            <a:r>
              <a:rPr kumimoji="1" lang="en-US" altLang="ja-JP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12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時間交通量</a:t>
            </a:r>
            <a:r>
              <a:rPr kumimoji="1" lang="en-US" altLang="ja-JP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H27</a:t>
            </a:r>
          </a:p>
          <a:p>
            <a:pPr algn="ctr"/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　</a:t>
            </a:r>
            <a:r>
              <a:rPr kumimoji="1" lang="en-US" altLang="ja-JP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〃</a:t>
            </a:r>
            <a:r>
              <a:rPr kumimoji="1" lang="ja-JP" altLang="en-US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　　</a:t>
            </a:r>
            <a:r>
              <a:rPr kumimoji="1" lang="en-US" altLang="ja-JP" sz="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H22</a:t>
            </a:r>
          </a:p>
        </p:txBody>
      </p:sp>
      <p:sp>
        <p:nvSpPr>
          <p:cNvPr id="45" name="タイトル 1"/>
          <p:cNvSpPr txBox="1">
            <a:spLocks/>
          </p:cNvSpPr>
          <p:nvPr/>
        </p:nvSpPr>
        <p:spPr>
          <a:xfrm>
            <a:off x="549735" y="5272419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交通量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41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552000" y="6391169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社会基盤</a:t>
            </a:r>
          </a:p>
        </p:txBody>
      </p:sp>
    </p:spTree>
    <p:extLst>
      <p:ext uri="{BB962C8B-B14F-4D97-AF65-F5344CB8AC3E}">
        <p14:creationId xmlns:p14="http://schemas.microsoft.com/office/powerpoint/2010/main" val="326557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地価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760583"/>
              </p:ext>
            </p:extLst>
          </p:nvPr>
        </p:nvGraphicFramePr>
        <p:xfrm>
          <a:off x="549321" y="135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2541692" y="1027135"/>
            <a:ext cx="3762936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出典：国土交通省「土地総合情報システム」（都道府県地価調査）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42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312" y="1785000"/>
            <a:ext cx="1630316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234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547863" y="651485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火災発生件数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56755" y="1044784"/>
            <a:ext cx="4179716" cy="3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出典（～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H21(2009)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）経済・財政と暮らしの指標「見える化」データベース</a:t>
            </a:r>
            <a:endParaRPr kumimoji="1"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H22(2010)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～）消防年報（大船渡地区消防組合）</a:t>
            </a:r>
          </a:p>
        </p:txBody>
      </p:sp>
      <p:graphicFrame>
        <p:nvGraphicFramePr>
          <p:cNvPr id="11" name="グラフ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7271789"/>
              </p:ext>
            </p:extLst>
          </p:nvPr>
        </p:nvGraphicFramePr>
        <p:xfrm>
          <a:off x="549001" y="1355711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4685655" y="4600589"/>
            <a:ext cx="167903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※H21(2009)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以前は建物のみ</a:t>
            </a: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43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aphicFrame>
        <p:nvGraphicFramePr>
          <p:cNvPr id="12" name="グラフ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0253439"/>
              </p:ext>
            </p:extLst>
          </p:nvPr>
        </p:nvGraphicFramePr>
        <p:xfrm>
          <a:off x="549001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タイトル 1"/>
          <p:cNvSpPr>
            <a:spLocks noGrp="1"/>
          </p:cNvSpPr>
          <p:nvPr>
            <p:ph type="title"/>
          </p:nvPr>
        </p:nvSpPr>
        <p:spPr>
          <a:xfrm>
            <a:off x="549001" y="5271684"/>
            <a:ext cx="5760000" cy="39461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救急出動件数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975027" y="5666299"/>
            <a:ext cx="2333974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出典：消防年報（大船渡地区消防組合）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552000" y="711300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安全</a:t>
            </a:r>
          </a:p>
        </p:txBody>
      </p:sp>
    </p:spTree>
    <p:extLst>
      <p:ext uri="{BB962C8B-B14F-4D97-AF65-F5344CB8AC3E}">
        <p14:creationId xmlns:p14="http://schemas.microsoft.com/office/powerpoint/2010/main" val="23409839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"/>
          <p:cNvSpPr txBox="1">
            <a:spLocks/>
          </p:cNvSpPr>
          <p:nvPr/>
        </p:nvSpPr>
        <p:spPr>
          <a:xfrm>
            <a:off x="549001" y="648772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年齢別消防団員数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975027" y="1040278"/>
            <a:ext cx="2333974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出典：消防年報（大船渡地区消防組合）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44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3090227"/>
              </p:ext>
            </p:extLst>
          </p:nvPr>
        </p:nvGraphicFramePr>
        <p:xfrm>
          <a:off x="549001" y="135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タイトル 1"/>
          <p:cNvSpPr txBox="1">
            <a:spLocks/>
          </p:cNvSpPr>
          <p:nvPr/>
        </p:nvSpPr>
        <p:spPr>
          <a:xfrm>
            <a:off x="549001" y="5272138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勤続年数別消防団員数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75027" y="5666753"/>
            <a:ext cx="2333974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出典：消防年報（大船渡地区消防組合）</a:t>
            </a:r>
          </a:p>
        </p:txBody>
      </p:sp>
      <p:graphicFrame>
        <p:nvGraphicFramePr>
          <p:cNvPr id="12" name="グラフ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460725"/>
              </p:ext>
            </p:extLst>
          </p:nvPr>
        </p:nvGraphicFramePr>
        <p:xfrm>
          <a:off x="549001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20607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45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549001" y="5263961"/>
            <a:ext cx="5760000" cy="39461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刑法犯罪件数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89509" y="5658574"/>
            <a:ext cx="161949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出典：犯罪統計（警察庁）</a:t>
            </a:r>
            <a:endParaRPr kumimoji="1"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aphicFrame>
        <p:nvGraphicFramePr>
          <p:cNvPr id="7" name="コンテンツ プレースホルダー 1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34227933"/>
              </p:ext>
            </p:extLst>
          </p:nvPr>
        </p:nvGraphicFramePr>
        <p:xfrm>
          <a:off x="549001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タイトル 1"/>
          <p:cNvSpPr txBox="1">
            <a:spLocks/>
          </p:cNvSpPr>
          <p:nvPr/>
        </p:nvSpPr>
        <p:spPr>
          <a:xfrm>
            <a:off x="549001" y="640532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交通事故発生件数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03305" y="1031285"/>
            <a:ext cx="3405696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出典：経済・財政と暮らしの指標「見える化」データベース</a:t>
            </a:r>
          </a:p>
        </p:txBody>
      </p:sp>
      <p:graphicFrame>
        <p:nvGraphicFramePr>
          <p:cNvPr id="11" name="コンテンツ プレースホルダー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1926103"/>
              </p:ext>
            </p:extLst>
          </p:nvPr>
        </p:nvGraphicFramePr>
        <p:xfrm>
          <a:off x="549001" y="1363703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6552000" y="711300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安全</a:t>
            </a:r>
          </a:p>
        </p:txBody>
      </p:sp>
    </p:spTree>
    <p:extLst>
      <p:ext uri="{BB962C8B-B14F-4D97-AF65-F5344CB8AC3E}">
        <p14:creationId xmlns:p14="http://schemas.microsoft.com/office/powerpoint/2010/main" val="16830375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就業状態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84590" y="1030534"/>
            <a:ext cx="102409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出典：国勢調査</a:t>
            </a: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548680" y="5271514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就業状態（年齢別）男女計</a:t>
            </a:r>
          </a:p>
        </p:txBody>
      </p:sp>
      <p:graphicFrame>
        <p:nvGraphicFramePr>
          <p:cNvPr id="8" name="コンテンツ プレースホルダー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5837088"/>
              </p:ext>
            </p:extLst>
          </p:nvPr>
        </p:nvGraphicFramePr>
        <p:xfrm>
          <a:off x="549321" y="601955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5105968" y="5679828"/>
            <a:ext cx="120271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H27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国勢調査</a:t>
            </a:r>
          </a:p>
        </p:txBody>
      </p:sp>
      <p:graphicFrame>
        <p:nvGraphicFramePr>
          <p:cNvPr id="10" name="コンテンツ プレースホルダー 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82720030"/>
              </p:ext>
            </p:extLst>
          </p:nvPr>
        </p:nvGraphicFramePr>
        <p:xfrm>
          <a:off x="548680" y="1360599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46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71024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就業状態（年齢別）男</a:t>
            </a:r>
          </a:p>
        </p:txBody>
      </p:sp>
      <p:graphicFrame>
        <p:nvGraphicFramePr>
          <p:cNvPr id="6" name="グラフ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7773320"/>
              </p:ext>
            </p:extLst>
          </p:nvPr>
        </p:nvGraphicFramePr>
        <p:xfrm>
          <a:off x="548680" y="135055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グラフ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6498509"/>
              </p:ext>
            </p:extLst>
          </p:nvPr>
        </p:nvGraphicFramePr>
        <p:xfrm>
          <a:off x="541700" y="6030017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5097729" y="1030952"/>
            <a:ext cx="120271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H27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国勢調査</a:t>
            </a:r>
          </a:p>
        </p:txBody>
      </p:sp>
      <p:sp>
        <p:nvSpPr>
          <p:cNvPr id="16" name="タイトル 1"/>
          <p:cNvSpPr txBox="1">
            <a:spLocks/>
          </p:cNvSpPr>
          <p:nvPr/>
        </p:nvSpPr>
        <p:spPr>
          <a:xfrm>
            <a:off x="540441" y="5272263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就業状態（年齢別）女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097729" y="5666877"/>
            <a:ext cx="120271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H27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国勢調査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47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52000" y="783300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産業全般</a:t>
            </a:r>
          </a:p>
        </p:txBody>
      </p:sp>
    </p:spTree>
    <p:extLst>
      <p:ext uri="{BB962C8B-B14F-4D97-AF65-F5344CB8AC3E}">
        <p14:creationId xmlns:p14="http://schemas.microsoft.com/office/powerpoint/2010/main" val="20473647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産業分類別</a:t>
            </a:r>
            <a:r>
              <a:rPr kumimoji="1" lang="en-US" altLang="ja-JP" dirty="0"/>
              <a:t>15</a:t>
            </a:r>
            <a:r>
              <a:rPr kumimoji="1" lang="ja-JP" altLang="en-US" dirty="0"/>
              <a:t>歳以上人口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64152425"/>
              </p:ext>
            </p:extLst>
          </p:nvPr>
        </p:nvGraphicFramePr>
        <p:xfrm>
          <a:off x="548680" y="136054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5284590" y="1027135"/>
            <a:ext cx="102409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出典：国勢調査</a:t>
            </a: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548680" y="5272876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社会経済分類別</a:t>
            </a:r>
            <a:r>
              <a:rPr lang="en-US" altLang="ja-JP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15</a:t>
            </a:r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歳以上人口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84590" y="5667490"/>
            <a:ext cx="102409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出典：国勢調査</a:t>
            </a:r>
          </a:p>
        </p:txBody>
      </p:sp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344142"/>
              </p:ext>
            </p:extLst>
          </p:nvPr>
        </p:nvGraphicFramePr>
        <p:xfrm>
          <a:off x="549321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スライド番号プレースホルダー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48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42855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グラフ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0322023"/>
              </p:ext>
            </p:extLst>
          </p:nvPr>
        </p:nvGraphicFramePr>
        <p:xfrm>
          <a:off x="549321" y="1354568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市町村内総生産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20667070"/>
              </p:ext>
            </p:extLst>
          </p:nvPr>
        </p:nvGraphicFramePr>
        <p:xfrm>
          <a:off x="549321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4451669" y="1031359"/>
            <a:ext cx="185765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出典：岩手県市町村民経済計算</a:t>
            </a: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549321" y="5271649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人口一人当たり市町村民所得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51669" y="5666264"/>
            <a:ext cx="185765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出典：岩手県市町村民経済計算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49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52000" y="783300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産業全般</a:t>
            </a:r>
          </a:p>
        </p:txBody>
      </p:sp>
    </p:spTree>
    <p:extLst>
      <p:ext uri="{BB962C8B-B14F-4D97-AF65-F5344CB8AC3E}">
        <p14:creationId xmlns:p14="http://schemas.microsoft.com/office/powerpoint/2010/main" val="1896809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9F80A89-87CE-473C-91E9-574C230604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/>
              <a:pPr/>
              <a:t>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44016EB-0070-4D0E-A73A-9E6BF3B6F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00" y="1209000"/>
            <a:ext cx="6310800" cy="814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884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個人住民税　納税義務者数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51028" y="1027135"/>
            <a:ext cx="185765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出典：市町村税課税状況等の調</a:t>
            </a: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548680" y="5279327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個人住民税　課税対象所得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451028" y="5673941"/>
            <a:ext cx="185765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出典：市町村税課税状況等の調</a:t>
            </a:r>
          </a:p>
        </p:txBody>
      </p:sp>
      <p:graphicFrame>
        <p:nvGraphicFramePr>
          <p:cNvPr id="10" name="コンテンツ プレースホルダー 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19856106"/>
              </p:ext>
            </p:extLst>
          </p:nvPr>
        </p:nvGraphicFramePr>
        <p:xfrm>
          <a:off x="548680" y="1369329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グラフ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9116582"/>
              </p:ext>
            </p:extLst>
          </p:nvPr>
        </p:nvGraphicFramePr>
        <p:xfrm>
          <a:off x="548680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50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04974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年齢別　町民税課税額</a:t>
            </a:r>
            <a:r>
              <a:rPr lang="ja-JP" altLang="en-US" sz="1600" dirty="0"/>
              <a:t>（令和元年度）（男）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51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32321" y="1033959"/>
            <a:ext cx="5072819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出典：個人住民税申告支援システム、住民基本台帳に基づく人口、人口動態及び世帯数調査</a:t>
            </a:r>
          </a:p>
        </p:txBody>
      </p:sp>
      <p:graphicFrame>
        <p:nvGraphicFramePr>
          <p:cNvPr id="6" name="グラフ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479513"/>
              </p:ext>
            </p:extLst>
          </p:nvPr>
        </p:nvGraphicFramePr>
        <p:xfrm>
          <a:off x="545140" y="1341333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グラフ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2879465"/>
              </p:ext>
            </p:extLst>
          </p:nvPr>
        </p:nvGraphicFramePr>
        <p:xfrm>
          <a:off x="549321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6552000" y="783300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産業全般</a:t>
            </a:r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548680" y="5269463"/>
            <a:ext cx="576064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800" kern="120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j-cs"/>
              </a:defRPr>
            </a:lvl1pPr>
          </a:lstStyle>
          <a:p>
            <a:r>
              <a:rPr lang="ja-JP" altLang="en-US" dirty="0"/>
              <a:t>年齢別　町民税課税額</a:t>
            </a:r>
            <a:r>
              <a:rPr lang="ja-JP" altLang="en-US" sz="1600" dirty="0"/>
              <a:t>（令和元年度）（女）</a:t>
            </a:r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36501" y="5667970"/>
            <a:ext cx="5072819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出典：個人住民税申告支援システム、住民基本台帳に基づく人口、人口動態及び世帯数調査</a:t>
            </a:r>
          </a:p>
        </p:txBody>
      </p:sp>
    </p:spTree>
    <p:extLst>
      <p:ext uri="{BB962C8B-B14F-4D97-AF65-F5344CB8AC3E}">
        <p14:creationId xmlns:p14="http://schemas.microsoft.com/office/powerpoint/2010/main" val="40418771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559261" y="5270173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法人住民税　納税者数，法人税割額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461609" y="5664787"/>
            <a:ext cx="185765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出典：市町村税課税状況等の調</a:t>
            </a:r>
          </a:p>
        </p:txBody>
      </p:sp>
      <p:graphicFrame>
        <p:nvGraphicFramePr>
          <p:cNvPr id="12" name="グラフ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6480327"/>
              </p:ext>
            </p:extLst>
          </p:nvPr>
        </p:nvGraphicFramePr>
        <p:xfrm>
          <a:off x="549001" y="6022945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グラフ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6847339"/>
              </p:ext>
            </p:extLst>
          </p:nvPr>
        </p:nvGraphicFramePr>
        <p:xfrm>
          <a:off x="549001" y="135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タイトル 1"/>
          <p:cNvSpPr txBox="1">
            <a:spLocks/>
          </p:cNvSpPr>
          <p:nvPr/>
        </p:nvSpPr>
        <p:spPr>
          <a:xfrm>
            <a:off x="559261" y="647701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有効求人倍率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702529" y="1040278"/>
            <a:ext cx="161949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出典：岩手労働局公表資料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52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44991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企業数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60209" y="994349"/>
            <a:ext cx="84547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RESAS</a:t>
            </a:r>
            <a:endParaRPr kumimoji="1"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20841115"/>
              </p:ext>
            </p:extLst>
          </p:nvPr>
        </p:nvGraphicFramePr>
        <p:xfrm>
          <a:off x="545681" y="1354935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タイトル 1"/>
          <p:cNvSpPr txBox="1">
            <a:spLocks/>
          </p:cNvSpPr>
          <p:nvPr/>
        </p:nvSpPr>
        <p:spPr>
          <a:xfrm>
            <a:off x="548680" y="5276692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従業者数（企業単位）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60210" y="5675782"/>
            <a:ext cx="84547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RESAS</a:t>
            </a:r>
            <a:endParaRPr kumimoji="1"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aphicFrame>
        <p:nvGraphicFramePr>
          <p:cNvPr id="10" name="グラフ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8552605"/>
              </p:ext>
            </p:extLst>
          </p:nvPr>
        </p:nvGraphicFramePr>
        <p:xfrm>
          <a:off x="548680" y="6028305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スライド番号プレースホルダー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53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52000" y="783300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産業全般</a:t>
            </a:r>
          </a:p>
        </p:txBody>
      </p:sp>
    </p:spTree>
    <p:extLst>
      <p:ext uri="{BB962C8B-B14F-4D97-AF65-F5344CB8AC3E}">
        <p14:creationId xmlns:p14="http://schemas.microsoft.com/office/powerpoint/2010/main" val="14879262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売上高（企業単位）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59857633"/>
              </p:ext>
            </p:extLst>
          </p:nvPr>
        </p:nvGraphicFramePr>
        <p:xfrm>
          <a:off x="548680" y="1350896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5463850" y="1021633"/>
            <a:ext cx="84547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RESAS</a:t>
            </a:r>
            <a:endParaRPr kumimoji="1"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549321" y="5272390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付加価値額（企業単位）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63850" y="5667004"/>
            <a:ext cx="84547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RESAS</a:t>
            </a:r>
            <a:endParaRPr kumimoji="1"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9025618"/>
              </p:ext>
            </p:extLst>
          </p:nvPr>
        </p:nvGraphicFramePr>
        <p:xfrm>
          <a:off x="549321" y="603049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スライド番号プレースホルダー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54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45505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事業所数（事業所単位）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63210" y="1027135"/>
            <a:ext cx="84547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RESAS</a:t>
            </a:r>
            <a:endParaRPr kumimoji="1"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22043867"/>
              </p:ext>
            </p:extLst>
          </p:nvPr>
        </p:nvGraphicFramePr>
        <p:xfrm>
          <a:off x="548680" y="1363016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タイトル 1"/>
          <p:cNvSpPr txBox="1">
            <a:spLocks/>
          </p:cNvSpPr>
          <p:nvPr/>
        </p:nvSpPr>
        <p:spPr>
          <a:xfrm>
            <a:off x="549321" y="5269930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従業者数（事業所単位）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63850" y="5669803"/>
            <a:ext cx="84547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RESAS</a:t>
            </a:r>
            <a:endParaRPr kumimoji="1"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3378400"/>
              </p:ext>
            </p:extLst>
          </p:nvPr>
        </p:nvGraphicFramePr>
        <p:xfrm>
          <a:off x="551661" y="602987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スライド番号プレースホルダー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55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52000" y="783300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産業全般</a:t>
            </a:r>
          </a:p>
        </p:txBody>
      </p:sp>
    </p:spTree>
    <p:extLst>
      <p:ext uri="{BB962C8B-B14F-4D97-AF65-F5344CB8AC3E}">
        <p14:creationId xmlns:p14="http://schemas.microsoft.com/office/powerpoint/2010/main" val="34698163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農林業センサス　用語解説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80932696"/>
              </p:ext>
            </p:extLst>
          </p:nvPr>
        </p:nvGraphicFramePr>
        <p:xfrm>
          <a:off x="549321" y="1636044"/>
          <a:ext cx="5760000" cy="3430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512">
                  <a:extLst>
                    <a:ext uri="{9D8B030D-6E8A-4147-A177-3AD203B41FA5}">
                      <a16:colId xmlns:a16="http://schemas.microsoft.com/office/drawing/2014/main" val="4060828664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560972140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3939522696"/>
                    </a:ext>
                  </a:extLst>
                </a:gridCol>
                <a:gridCol w="1897676">
                  <a:extLst>
                    <a:ext uri="{9D8B030D-6E8A-4147-A177-3AD203B41FA5}">
                      <a16:colId xmlns:a16="http://schemas.microsoft.com/office/drawing/2014/main" val="3474393348"/>
                    </a:ext>
                  </a:extLst>
                </a:gridCol>
                <a:gridCol w="616812">
                  <a:extLst>
                    <a:ext uri="{9D8B030D-6E8A-4147-A177-3AD203B41FA5}">
                      <a16:colId xmlns:a16="http://schemas.microsoft.com/office/drawing/2014/main" val="3512368477"/>
                    </a:ext>
                  </a:extLst>
                </a:gridCol>
              </a:tblGrid>
              <a:tr h="24867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用語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経営耕地面積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年間販売金額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その他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判断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2742471"/>
                  </a:ext>
                </a:extLst>
              </a:tr>
              <a:tr h="248678">
                <a:tc>
                  <a:txBody>
                    <a:bodyPr/>
                    <a:lstStyle/>
                    <a:p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農家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10a</a:t>
                      </a:r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以上</a:t>
                      </a:r>
                      <a:endParaRPr kumimoji="1" lang="en-US" altLang="ja-JP" sz="10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15</a:t>
                      </a:r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万円以上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又は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748770"/>
                  </a:ext>
                </a:extLst>
              </a:tr>
              <a:tr h="248678">
                <a:tc>
                  <a:txBody>
                    <a:bodyPr/>
                    <a:lstStyle/>
                    <a:p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販売農家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30a</a:t>
                      </a:r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以上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50</a:t>
                      </a:r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万円以上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又は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889884"/>
                  </a:ext>
                </a:extLst>
              </a:tr>
              <a:tr h="248678">
                <a:tc>
                  <a:txBody>
                    <a:bodyPr/>
                    <a:lstStyle/>
                    <a:p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専業農家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－</a:t>
                      </a: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ゴシック" panose="020B0400000000000000" pitchFamily="49" charset="-128"/>
                        <a:ea typeface="BIZ UDゴシック" panose="020B0400000000000000" pitchFamily="49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兼業従事者</a:t>
                      </a:r>
                      <a:r>
                        <a:rPr kumimoji="1" lang="en-US" altLang="ja-JP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0</a:t>
                      </a:r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621267"/>
                  </a:ext>
                </a:extLst>
              </a:tr>
              <a:tr h="248678">
                <a:tc>
                  <a:txBody>
                    <a:bodyPr/>
                    <a:lstStyle/>
                    <a:p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兼業農家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－</a:t>
                      </a: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ゴシック" panose="020B0400000000000000" pitchFamily="49" charset="-128"/>
                        <a:ea typeface="BIZ UDゴシック" panose="020B0400000000000000" pitchFamily="49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兼業従事者</a:t>
                      </a:r>
                      <a:r>
                        <a:rPr kumimoji="1" lang="en-US" altLang="ja-JP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</a:t>
                      </a:r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人以上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710640"/>
                  </a:ext>
                </a:extLst>
              </a:tr>
              <a:tr h="248678">
                <a:tc>
                  <a:txBody>
                    <a:bodyPr/>
                    <a:lstStyle/>
                    <a:p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第</a:t>
                      </a:r>
                      <a:r>
                        <a:rPr kumimoji="1" lang="en-US" altLang="ja-JP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</a:t>
                      </a:r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種兼業農家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－</a:t>
                      </a: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ゴシック" panose="020B0400000000000000" pitchFamily="49" charset="-128"/>
                        <a:ea typeface="BIZ UDゴシック" panose="020B0400000000000000" pitchFamily="49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農業所得を主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4431963"/>
                  </a:ext>
                </a:extLst>
              </a:tr>
              <a:tr h="248678">
                <a:tc>
                  <a:txBody>
                    <a:bodyPr/>
                    <a:lstStyle/>
                    <a:p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第</a:t>
                      </a:r>
                      <a:r>
                        <a:rPr kumimoji="1" lang="en-US" altLang="ja-JP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</a:t>
                      </a:r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種兼業農家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－</a:t>
                      </a: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ゴシック" panose="020B0400000000000000" pitchFamily="49" charset="-128"/>
                        <a:ea typeface="BIZ UDゴシック" panose="020B0400000000000000" pitchFamily="49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農業所得を従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62834"/>
                  </a:ext>
                </a:extLst>
              </a:tr>
              <a:tr h="248678">
                <a:tc>
                  <a:txBody>
                    <a:bodyPr/>
                    <a:lstStyle/>
                    <a:p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自給的農家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30a</a:t>
                      </a:r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未満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50</a:t>
                      </a:r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万円未満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かつ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08098"/>
                  </a:ext>
                </a:extLst>
              </a:tr>
              <a:tr h="248678">
                <a:tc>
                  <a:txBody>
                    <a:bodyPr/>
                    <a:lstStyle/>
                    <a:p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土地持ち非農家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耕地・耕作放棄地　</a:t>
                      </a:r>
                      <a:r>
                        <a:rPr kumimoji="1" lang="en-US" altLang="ja-JP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5a</a:t>
                      </a:r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以上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380881"/>
                  </a:ext>
                </a:extLst>
              </a:tr>
              <a:tr h="1192106">
                <a:tc>
                  <a:txBody>
                    <a:bodyPr/>
                    <a:lstStyle/>
                    <a:p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農業経営体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30a</a:t>
                      </a:r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以上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50</a:t>
                      </a:r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万円以上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① 一定以上の規模以上</a:t>
                      </a:r>
                      <a:endParaRPr kumimoji="1" lang="en-US" altLang="ja-JP" sz="10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  <a:p>
                      <a:pPr lvl="1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路地野菜 </a:t>
                      </a:r>
                      <a:r>
                        <a:rPr kumimoji="1" lang="en-US" altLang="ja-JP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15a</a:t>
                      </a:r>
                    </a:p>
                    <a:p>
                      <a:pPr lvl="1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施設野菜 </a:t>
                      </a:r>
                      <a:r>
                        <a:rPr kumimoji="1" lang="en-US" altLang="ja-JP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350</a:t>
                      </a:r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㎡</a:t>
                      </a:r>
                      <a:endParaRPr kumimoji="1" lang="en-US" altLang="ja-JP" sz="10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  <a:p>
                      <a:pPr lvl="1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豚 </a:t>
                      </a:r>
                      <a:r>
                        <a:rPr kumimoji="1" lang="en-US" altLang="ja-JP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15</a:t>
                      </a:r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頭</a:t>
                      </a:r>
                      <a:endParaRPr kumimoji="1" lang="en-US" altLang="ja-JP" sz="10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  <a:p>
                      <a:pPr lvl="1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ブロイラー </a:t>
                      </a:r>
                      <a:r>
                        <a:rPr kumimoji="1" lang="en-US" altLang="ja-JP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1,000</a:t>
                      </a:r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羽</a:t>
                      </a:r>
                      <a:endParaRPr kumimoji="1" lang="en-US" altLang="ja-JP" sz="10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  <a:p>
                      <a:pPr lvl="1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等</a:t>
                      </a:r>
                      <a:endParaRPr kumimoji="1" lang="en-US" altLang="ja-JP" sz="10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  <a:p>
                      <a:pPr lvl="0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② 農作業の受託を実施</a:t>
                      </a:r>
                      <a:endParaRPr kumimoji="1" lang="en-US" altLang="ja-JP" sz="10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又は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79443"/>
                  </a:ext>
                </a:extLst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2903625" y="1028755"/>
            <a:ext cx="3405696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出典：農林業センサス等に用いる用語の解説（農林水産省）</a:t>
            </a:r>
          </a:p>
        </p:txBody>
      </p:sp>
      <p:graphicFrame>
        <p:nvGraphicFramePr>
          <p:cNvPr id="9" name="コンテンツ プレースホルダー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7507652"/>
              </p:ext>
            </p:extLst>
          </p:nvPr>
        </p:nvGraphicFramePr>
        <p:xfrm>
          <a:off x="549001" y="5665833"/>
          <a:ext cx="5760000" cy="1532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536">
                  <a:extLst>
                    <a:ext uri="{9D8B030D-6E8A-4147-A177-3AD203B41FA5}">
                      <a16:colId xmlns:a16="http://schemas.microsoft.com/office/drawing/2014/main" val="4060828664"/>
                    </a:ext>
                  </a:extLst>
                </a:gridCol>
                <a:gridCol w="3895651">
                  <a:extLst>
                    <a:ext uri="{9D8B030D-6E8A-4147-A177-3AD203B41FA5}">
                      <a16:colId xmlns:a16="http://schemas.microsoft.com/office/drawing/2014/main" val="3474393348"/>
                    </a:ext>
                  </a:extLst>
                </a:gridCol>
                <a:gridCol w="616813">
                  <a:extLst>
                    <a:ext uri="{9D8B030D-6E8A-4147-A177-3AD203B41FA5}">
                      <a16:colId xmlns:a16="http://schemas.microsoft.com/office/drawing/2014/main" val="3512368477"/>
                    </a:ext>
                  </a:extLst>
                </a:gridCol>
              </a:tblGrid>
              <a:tr h="24867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用語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条件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判断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2742471"/>
                  </a:ext>
                </a:extLst>
              </a:tr>
              <a:tr h="248678">
                <a:tc>
                  <a:txBody>
                    <a:bodyPr/>
                    <a:lstStyle/>
                    <a:p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林家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保有山林面積　</a:t>
                      </a:r>
                      <a:r>
                        <a:rPr kumimoji="1" lang="en-US" altLang="ja-JP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1ha</a:t>
                      </a: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以上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748770"/>
                  </a:ext>
                </a:extLst>
              </a:tr>
              <a:tr h="1034868">
                <a:tc>
                  <a:txBody>
                    <a:bodyPr/>
                    <a:lstStyle/>
                    <a:p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林業経営体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保有山林面積　</a:t>
                      </a:r>
                      <a:r>
                        <a:rPr kumimoji="1" lang="en-US" altLang="ja-JP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3ha</a:t>
                      </a: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以上</a:t>
                      </a:r>
                      <a:br>
                        <a:rPr kumimoji="1" lang="en-US" altLang="ja-JP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</a:b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（林業施業計画を策定　又は　過去</a:t>
                      </a:r>
                      <a:r>
                        <a:rPr kumimoji="1" lang="en-US" altLang="ja-JP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5</a:t>
                      </a: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年間継続して育林・伐採した者に限る）</a:t>
                      </a:r>
                      <a:endParaRPr kumimoji="1" lang="en-US" altLang="ja-JP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ゴシック" panose="020B0400000000000000" pitchFamily="49" charset="-128"/>
                        <a:ea typeface="BIZ UDゴシック" panose="020B0400000000000000" pitchFamily="49" charset="-128"/>
                        <a:cs typeface="+mn-cs"/>
                      </a:endParaRP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委託を受けて行う育林、素材生産</a:t>
                      </a:r>
                      <a:endParaRPr kumimoji="1" lang="en-US" altLang="ja-JP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ゴシック" panose="020B0400000000000000" pitchFamily="49" charset="-128"/>
                        <a:ea typeface="BIZ UDゴシック" panose="020B0400000000000000" pitchFamily="49" charset="-128"/>
                        <a:cs typeface="+mn-cs"/>
                      </a:endParaRP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購入して行う素材生産（素材生産は過去</a:t>
                      </a:r>
                      <a:r>
                        <a:rPr kumimoji="1" lang="en-US" altLang="ja-JP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1</a:t>
                      </a: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年間　</a:t>
                      </a:r>
                      <a:r>
                        <a:rPr kumimoji="1" lang="en-US" altLang="ja-JP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200</a:t>
                      </a:r>
                      <a:r>
                        <a:rPr kumimoji="1" lang="ja-JP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㎥以上）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又は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889884"/>
                  </a:ext>
                </a:extLst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548681" y="1374434"/>
            <a:ext cx="699927" cy="269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○ 農業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5017" y="5404222"/>
            <a:ext cx="699927" cy="269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○ 林業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56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86220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総農家数及び土地持ち非農家数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16186453"/>
              </p:ext>
            </p:extLst>
          </p:nvPr>
        </p:nvGraphicFramePr>
        <p:xfrm>
          <a:off x="549321" y="1347438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4927988" y="1027135"/>
            <a:ext cx="138133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出典：農林業センサス</a:t>
            </a: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549321" y="5280950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専兼業別販売農家数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27989" y="5675565"/>
            <a:ext cx="138133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出典：農林業センサス</a:t>
            </a:r>
          </a:p>
        </p:txBody>
      </p:sp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0977047"/>
              </p:ext>
            </p:extLst>
          </p:nvPr>
        </p:nvGraphicFramePr>
        <p:xfrm>
          <a:off x="549321" y="6026156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838200" y="4554583"/>
            <a:ext cx="2201661" cy="222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※2000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年は土地持ち非農家数のデータなし</a:t>
            </a: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57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52000" y="855300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農業</a:t>
            </a:r>
            <a:endParaRPr kumimoji="1" lang="ja-JP" altLang="en-US" sz="800" dirty="0">
              <a:solidFill>
                <a:schemeClr val="bg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90742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農産物販売金額規模別販売農家数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27348" y="1026553"/>
            <a:ext cx="138133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出典：農林業センサス</a:t>
            </a: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80673180"/>
              </p:ext>
            </p:extLst>
          </p:nvPr>
        </p:nvGraphicFramePr>
        <p:xfrm>
          <a:off x="548680" y="1349966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タイトル 1"/>
          <p:cNvSpPr txBox="1">
            <a:spLocks/>
          </p:cNvSpPr>
          <p:nvPr/>
        </p:nvSpPr>
        <p:spPr>
          <a:xfrm>
            <a:off x="548680" y="5292695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経営耕地面積規模別販売農家数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27349" y="5687309"/>
            <a:ext cx="138133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出典：農林業センサス</a:t>
            </a:r>
          </a:p>
        </p:txBody>
      </p:sp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9948458"/>
              </p:ext>
            </p:extLst>
          </p:nvPr>
        </p:nvGraphicFramePr>
        <p:xfrm>
          <a:off x="548680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スライド番号プレースホルダー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58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89297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年齢別農業経営者数（販売農家）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27349" y="1021879"/>
            <a:ext cx="138133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出典：農林業センサス</a:t>
            </a: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73891785"/>
              </p:ext>
            </p:extLst>
          </p:nvPr>
        </p:nvGraphicFramePr>
        <p:xfrm>
          <a:off x="548680" y="1353764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タイトル 1"/>
          <p:cNvSpPr txBox="1">
            <a:spLocks/>
          </p:cNvSpPr>
          <p:nvPr/>
        </p:nvSpPr>
        <p:spPr>
          <a:xfrm>
            <a:off x="548680" y="5274066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組織形態別農業経営体数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34419" y="5672888"/>
            <a:ext cx="138133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出典：農林業センサス</a:t>
            </a:r>
          </a:p>
        </p:txBody>
      </p:sp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183462"/>
              </p:ext>
            </p:extLst>
          </p:nvPr>
        </p:nvGraphicFramePr>
        <p:xfrm>
          <a:off x="548680" y="601388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スライド番号プレースホルダー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59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52000" y="855300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農業</a:t>
            </a:r>
          </a:p>
        </p:txBody>
      </p:sp>
    </p:spTree>
    <p:extLst>
      <p:ext uri="{BB962C8B-B14F-4D97-AF65-F5344CB8AC3E}">
        <p14:creationId xmlns:p14="http://schemas.microsoft.com/office/powerpoint/2010/main" val="2120250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FD9EE8-32FC-41C9-83EF-77A2FA580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付せんアンケート　理想の町の姿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7E1A441-D61A-4E49-BF24-B907E7D165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/>
              <a:pPr/>
              <a:t>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B68E021-A339-47A6-9C89-81BAE9A76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00" y="1217225"/>
            <a:ext cx="6300000" cy="806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491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経営耕地面積規模別農業経営体数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24799" y="1032001"/>
            <a:ext cx="138133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出典：農林業センサス</a:t>
            </a: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74357859"/>
              </p:ext>
            </p:extLst>
          </p:nvPr>
        </p:nvGraphicFramePr>
        <p:xfrm>
          <a:off x="546131" y="1336916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タイトル 1"/>
          <p:cNvSpPr txBox="1">
            <a:spLocks/>
          </p:cNvSpPr>
          <p:nvPr/>
        </p:nvSpPr>
        <p:spPr>
          <a:xfrm>
            <a:off x="548680" y="5279146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販売金額規模別農業経営体数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27349" y="5674881"/>
            <a:ext cx="138133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出典：農林業センサス</a:t>
            </a:r>
          </a:p>
        </p:txBody>
      </p:sp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0147942"/>
              </p:ext>
            </p:extLst>
          </p:nvPr>
        </p:nvGraphicFramePr>
        <p:xfrm>
          <a:off x="549321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スライド番号プレースホルダー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60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4327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耕作放棄地面積・保有農家数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27349" y="1027135"/>
            <a:ext cx="138133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出典：農林業センサス</a:t>
            </a:r>
          </a:p>
        </p:txBody>
      </p:sp>
      <p:graphicFrame>
        <p:nvGraphicFramePr>
          <p:cNvPr id="11" name="コンテンツ プレースホルダー 1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12383861"/>
              </p:ext>
            </p:extLst>
          </p:nvPr>
        </p:nvGraphicFramePr>
        <p:xfrm>
          <a:off x="548680" y="135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61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52000" y="855300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農業</a:t>
            </a:r>
            <a:endParaRPr kumimoji="1" lang="ja-JP" altLang="en-US" sz="800" dirty="0">
              <a:solidFill>
                <a:schemeClr val="bg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57100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1600" dirty="0"/>
              <a:t>販売目的で家畜等を飼養している経営体数と飼養頭羽数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27989" y="1030945"/>
            <a:ext cx="138133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出典：農林業センサス</a:t>
            </a: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54747858"/>
              </p:ext>
            </p:extLst>
          </p:nvPr>
        </p:nvGraphicFramePr>
        <p:xfrm>
          <a:off x="545830" y="2055336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545831" y="1793727"/>
            <a:ext cx="845469" cy="269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○ 乳用牛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8682" y="5771390"/>
            <a:ext cx="845469" cy="269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○ 肉用牛</a:t>
            </a:r>
          </a:p>
        </p:txBody>
      </p:sp>
      <p:graphicFrame>
        <p:nvGraphicFramePr>
          <p:cNvPr id="11" name="グラフ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9508163"/>
              </p:ext>
            </p:extLst>
          </p:nvPr>
        </p:nvGraphicFramePr>
        <p:xfrm>
          <a:off x="549321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スライド番号プレースホルダー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62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88746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1600" dirty="0"/>
              <a:t>販売目的で家畜等を飼養している経営体数と飼養頭羽数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27989" y="1022383"/>
            <a:ext cx="138133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出典：農林業センサス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48681" y="1808550"/>
            <a:ext cx="554385" cy="269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○ 豚</a:t>
            </a:r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68713159"/>
              </p:ext>
            </p:extLst>
          </p:nvPr>
        </p:nvGraphicFramePr>
        <p:xfrm>
          <a:off x="549321" y="2070159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548680" y="5770174"/>
            <a:ext cx="1136555" cy="269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○ ブロイラー</a:t>
            </a:r>
          </a:p>
        </p:txBody>
      </p:sp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7348859"/>
              </p:ext>
            </p:extLst>
          </p:nvPr>
        </p:nvGraphicFramePr>
        <p:xfrm>
          <a:off x="549321" y="6031783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スライド番号プレースホルダー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63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52000" y="8552328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農業</a:t>
            </a:r>
            <a:endParaRPr kumimoji="1" lang="ja-JP" altLang="en-US" sz="800" dirty="0">
              <a:solidFill>
                <a:schemeClr val="bg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9358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農業産出額（推計）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79947" y="1042776"/>
            <a:ext cx="2929374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出典：市町村別農業産出額（推計）（農林水産省）</a:t>
            </a: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37542037"/>
              </p:ext>
            </p:extLst>
          </p:nvPr>
        </p:nvGraphicFramePr>
        <p:xfrm>
          <a:off x="548681" y="1343850"/>
          <a:ext cx="3271837" cy="30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タイトル 1"/>
          <p:cNvSpPr txBox="1">
            <a:spLocks/>
          </p:cNvSpPr>
          <p:nvPr/>
        </p:nvSpPr>
        <p:spPr>
          <a:xfrm>
            <a:off x="549321" y="5270544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農業産出額（推計）全国・県内順位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01327" y="5665159"/>
            <a:ext cx="3107994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H29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市町村別農業産出額（推計）（農林水産省）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71998" y="2082985"/>
            <a:ext cx="1037322" cy="222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（単位：千万円）</a:t>
            </a: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64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230" y="6003368"/>
            <a:ext cx="4579541" cy="3240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889" y="2298431"/>
            <a:ext cx="2522431" cy="135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73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耕地面積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85790" y="1032218"/>
            <a:ext cx="102409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出典：作物統計</a:t>
            </a: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548680" y="5281768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作況－水稲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84590" y="5673141"/>
            <a:ext cx="102409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出典：作物統計</a:t>
            </a:r>
          </a:p>
        </p:txBody>
      </p:sp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5659250"/>
              </p:ext>
            </p:extLst>
          </p:nvPr>
        </p:nvGraphicFramePr>
        <p:xfrm>
          <a:off x="548680" y="6041006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コンテンツ プレースホルダー 1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50951066"/>
              </p:ext>
            </p:extLst>
          </p:nvPr>
        </p:nvGraphicFramePr>
        <p:xfrm>
          <a:off x="548680" y="1344076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スライド番号プレースホルダー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65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552000" y="854465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農業</a:t>
            </a:r>
            <a:endParaRPr kumimoji="1" lang="ja-JP" altLang="en-US" sz="800" dirty="0">
              <a:solidFill>
                <a:schemeClr val="bg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20524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作況－大豆</a:t>
            </a:r>
            <a:endParaRPr kumimoji="1" lang="ja-JP" altLang="en-US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03989811"/>
              </p:ext>
            </p:extLst>
          </p:nvPr>
        </p:nvGraphicFramePr>
        <p:xfrm>
          <a:off x="549321" y="1380721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5285230" y="1027135"/>
            <a:ext cx="102409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出典：作物統計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85230" y="5679414"/>
            <a:ext cx="102409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出典：作物統計</a:t>
            </a: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549321" y="5284800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作況－きゅうり</a:t>
            </a:r>
          </a:p>
        </p:txBody>
      </p:sp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9358625"/>
              </p:ext>
            </p:extLst>
          </p:nvPr>
        </p:nvGraphicFramePr>
        <p:xfrm>
          <a:off x="549321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スライド番号プレースホルダー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66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29834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林家数及び保有山林面積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21410" y="1025068"/>
            <a:ext cx="138133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出典：農林業センサス</a:t>
            </a: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52398498"/>
              </p:ext>
            </p:extLst>
          </p:nvPr>
        </p:nvGraphicFramePr>
        <p:xfrm>
          <a:off x="548680" y="1366377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グラフ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9181897"/>
              </p:ext>
            </p:extLst>
          </p:nvPr>
        </p:nvGraphicFramePr>
        <p:xfrm>
          <a:off x="548680" y="6045262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タイトル 1"/>
          <p:cNvSpPr txBox="1">
            <a:spLocks/>
          </p:cNvSpPr>
          <p:nvPr/>
        </p:nvSpPr>
        <p:spPr>
          <a:xfrm>
            <a:off x="548680" y="5256080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保有山林面積規模別 林業経営体数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27349" y="5650695"/>
            <a:ext cx="138133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出典：農林業センサス</a:t>
            </a: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67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52000" y="63252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林業</a:t>
            </a:r>
          </a:p>
        </p:txBody>
      </p:sp>
    </p:spTree>
    <p:extLst>
      <p:ext uri="{BB962C8B-B14F-4D97-AF65-F5344CB8AC3E}">
        <p14:creationId xmlns:p14="http://schemas.microsoft.com/office/powerpoint/2010/main" val="18030856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素材生産量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99467945"/>
              </p:ext>
            </p:extLst>
          </p:nvPr>
        </p:nvGraphicFramePr>
        <p:xfrm>
          <a:off x="548680" y="136378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4927349" y="1027135"/>
            <a:ext cx="138133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出典：農林業センサス</a:t>
            </a:r>
          </a:p>
        </p:txBody>
      </p:sp>
      <p:graphicFrame>
        <p:nvGraphicFramePr>
          <p:cNvPr id="8" name="グラフ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7933268"/>
              </p:ext>
            </p:extLst>
          </p:nvPr>
        </p:nvGraphicFramePr>
        <p:xfrm>
          <a:off x="549321" y="6029436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タイトル 1"/>
          <p:cNvSpPr txBox="1">
            <a:spLocks/>
          </p:cNvSpPr>
          <p:nvPr/>
        </p:nvSpPr>
        <p:spPr>
          <a:xfrm>
            <a:off x="549321" y="5282837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林業総収入（総額）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63850" y="5683791"/>
            <a:ext cx="84547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RESAS</a:t>
            </a:r>
            <a:endParaRPr kumimoji="1"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68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88621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小売業の事業所数等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74548" y="1029339"/>
            <a:ext cx="2631673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RESAS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（商業統計調査、経済センサス）</a:t>
            </a: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54042370"/>
              </p:ext>
            </p:extLst>
          </p:nvPr>
        </p:nvGraphicFramePr>
        <p:xfrm>
          <a:off x="546220" y="135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タイトル 1"/>
          <p:cNvSpPr txBox="1">
            <a:spLocks/>
          </p:cNvSpPr>
          <p:nvPr/>
        </p:nvSpPr>
        <p:spPr>
          <a:xfrm>
            <a:off x="548680" y="5280681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卸売業の事業所数等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677008" y="5675295"/>
            <a:ext cx="2631673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RESAS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（商業統計調査、経済センサス）</a:t>
            </a:r>
          </a:p>
        </p:txBody>
      </p:sp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700802"/>
              </p:ext>
            </p:extLst>
          </p:nvPr>
        </p:nvGraphicFramePr>
        <p:xfrm>
          <a:off x="548680" y="604571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スライド番号プレースホルダー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69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52000" y="135300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商工業</a:t>
            </a:r>
          </a:p>
        </p:txBody>
      </p:sp>
    </p:spTree>
    <p:extLst>
      <p:ext uri="{BB962C8B-B14F-4D97-AF65-F5344CB8AC3E}">
        <p14:creationId xmlns:p14="http://schemas.microsoft.com/office/powerpoint/2010/main" val="3919617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020A8F2-472F-4EEC-A897-3A07C43DC6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/>
              <a:pPr/>
              <a:t>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00C4B3C-CC05-4195-B053-0131746D1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00" y="1210039"/>
            <a:ext cx="6310800" cy="803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22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グラフ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7290187"/>
              </p:ext>
            </p:extLst>
          </p:nvPr>
        </p:nvGraphicFramePr>
        <p:xfrm>
          <a:off x="550711" y="6003368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製造業の事業所数等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85268" y="1030079"/>
            <a:ext cx="2631673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RESAS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（工業統計調査、経済センサス）</a:t>
            </a: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46189131"/>
              </p:ext>
            </p:extLst>
          </p:nvPr>
        </p:nvGraphicFramePr>
        <p:xfrm>
          <a:off x="527861" y="1356300"/>
          <a:ext cx="5760000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タイトル 1"/>
          <p:cNvSpPr txBox="1">
            <a:spLocks/>
          </p:cNvSpPr>
          <p:nvPr/>
        </p:nvSpPr>
        <p:spPr>
          <a:xfrm>
            <a:off x="555941" y="5287629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製造業出荷額の内訳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86268" y="5682243"/>
            <a:ext cx="2631673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RESAS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（工業統計調査、経済センサス）</a:t>
            </a: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70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40" y="4050340"/>
            <a:ext cx="5760000" cy="102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043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観光地点等入込客数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24699" y="1021727"/>
            <a:ext cx="138133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出典：岩手県観光統計</a:t>
            </a:r>
          </a:p>
        </p:txBody>
      </p:sp>
      <p:graphicFrame>
        <p:nvGraphicFramePr>
          <p:cNvPr id="8" name="コンテンツ プレースホルダー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96475810"/>
              </p:ext>
            </p:extLst>
          </p:nvPr>
        </p:nvGraphicFramePr>
        <p:xfrm>
          <a:off x="546031" y="1349699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タイトル 1"/>
          <p:cNvSpPr txBox="1">
            <a:spLocks/>
          </p:cNvSpPr>
          <p:nvPr/>
        </p:nvSpPr>
        <p:spPr>
          <a:xfrm>
            <a:off x="546031" y="5271380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観光地点等入込客数（月別）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924699" y="5665994"/>
            <a:ext cx="138133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出典：岩手県観光統計</a:t>
            </a:r>
          </a:p>
        </p:txBody>
      </p:sp>
      <p:graphicFrame>
        <p:nvGraphicFramePr>
          <p:cNvPr id="12" name="グラフ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8550473"/>
              </p:ext>
            </p:extLst>
          </p:nvPr>
        </p:nvGraphicFramePr>
        <p:xfrm>
          <a:off x="548680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スライド番号プレースホルダー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71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52000" y="207300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観光</a:t>
            </a:r>
          </a:p>
        </p:txBody>
      </p:sp>
    </p:spTree>
    <p:extLst>
      <p:ext uri="{BB962C8B-B14F-4D97-AF65-F5344CB8AC3E}">
        <p14:creationId xmlns:p14="http://schemas.microsoft.com/office/powerpoint/2010/main" val="19646386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目的地検索回数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63210" y="980255"/>
            <a:ext cx="84547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RESAS</a:t>
            </a:r>
            <a:endParaRPr kumimoji="1"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11" name="コンテンツ プレースホルダー 10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1371260"/>
            <a:ext cx="5760000" cy="393092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48682" y="1374828"/>
            <a:ext cx="845469" cy="269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○ </a:t>
            </a:r>
            <a:r>
              <a:rPr kumimoji="1" lang="en-US" altLang="ja-JP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2014</a:t>
            </a:r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年</a:t>
            </a:r>
          </a:p>
        </p:txBody>
      </p:sp>
      <p:pic>
        <p:nvPicPr>
          <p:cNvPr id="12" name="コンテンツ プレースホルダ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21" y="5360663"/>
            <a:ext cx="5760000" cy="391827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54321" y="5365224"/>
            <a:ext cx="845469" cy="269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○ </a:t>
            </a:r>
            <a:r>
              <a:rPr kumimoji="1" lang="en-US" altLang="ja-JP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2015</a:t>
            </a:r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年</a:t>
            </a:r>
          </a:p>
        </p:txBody>
      </p:sp>
      <p:sp>
        <p:nvSpPr>
          <p:cNvPr id="14" name="角丸四角形 13"/>
          <p:cNvSpPr/>
          <p:nvPr/>
        </p:nvSpPr>
        <p:spPr>
          <a:xfrm>
            <a:off x="4872990" y="8340090"/>
            <a:ext cx="203200" cy="5238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3288030" y="8346441"/>
            <a:ext cx="203200" cy="5238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5097780" y="4296410"/>
            <a:ext cx="203200" cy="5238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7" name="角丸四角形 16"/>
          <p:cNvSpPr/>
          <p:nvPr/>
        </p:nvSpPr>
        <p:spPr>
          <a:xfrm>
            <a:off x="3041650" y="4290061"/>
            <a:ext cx="203200" cy="5238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981460" y="3851910"/>
            <a:ext cx="53240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913005" y="7889240"/>
            <a:ext cx="53240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72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17429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目的地検索回数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55263" y="993153"/>
            <a:ext cx="84547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RESAS</a:t>
            </a:r>
            <a:endParaRPr kumimoji="1"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21" y="1382645"/>
            <a:ext cx="5760000" cy="393963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48682" y="1382645"/>
            <a:ext cx="845469" cy="269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○ </a:t>
            </a:r>
            <a:r>
              <a:rPr kumimoji="1" lang="en-US" altLang="ja-JP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2016</a:t>
            </a:r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年</a:t>
            </a:r>
          </a:p>
        </p:txBody>
      </p:sp>
      <p:pic>
        <p:nvPicPr>
          <p:cNvPr id="11" name="コンテンツ プレースホルダー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21" y="5277156"/>
            <a:ext cx="5760000" cy="400563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49321" y="5277155"/>
            <a:ext cx="845469" cy="269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○ </a:t>
            </a:r>
            <a:r>
              <a:rPr kumimoji="1" lang="en-US" altLang="ja-JP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2017</a:t>
            </a:r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年</a:t>
            </a:r>
          </a:p>
        </p:txBody>
      </p:sp>
      <p:sp>
        <p:nvSpPr>
          <p:cNvPr id="13" name="角丸四角形 12"/>
          <p:cNvSpPr/>
          <p:nvPr/>
        </p:nvSpPr>
        <p:spPr>
          <a:xfrm>
            <a:off x="3568700" y="4305301"/>
            <a:ext cx="203200" cy="5238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4874260" y="4305301"/>
            <a:ext cx="203200" cy="5238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4117340" y="7979410"/>
            <a:ext cx="203200" cy="5238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7" name="角丸四角形 16"/>
          <p:cNvSpPr/>
          <p:nvPr/>
        </p:nvSpPr>
        <p:spPr>
          <a:xfrm>
            <a:off x="5424170" y="7979410"/>
            <a:ext cx="203200" cy="5238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935865" y="3957320"/>
            <a:ext cx="53240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935865" y="7680960"/>
            <a:ext cx="53240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73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552000" y="207300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観光</a:t>
            </a:r>
          </a:p>
        </p:txBody>
      </p:sp>
    </p:spTree>
    <p:extLst>
      <p:ext uri="{BB962C8B-B14F-4D97-AF65-F5344CB8AC3E}">
        <p14:creationId xmlns:p14="http://schemas.microsoft.com/office/powerpoint/2010/main" val="19884402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1"/>
          <p:cNvSpPr txBox="1">
            <a:spLocks/>
          </p:cNvSpPr>
          <p:nvPr/>
        </p:nvSpPr>
        <p:spPr>
          <a:xfrm>
            <a:off x="548401" y="647842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延べ宿泊者数（居住都道府県別）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63530" y="944987"/>
            <a:ext cx="84547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RESAS</a:t>
            </a:r>
            <a:endParaRPr kumimoji="1"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85" y="5775497"/>
            <a:ext cx="3865431" cy="3492000"/>
          </a:xfrm>
          <a:prstGeom prst="rect">
            <a:avLst/>
          </a:prstGeom>
        </p:spPr>
      </p:pic>
      <p:sp>
        <p:nvSpPr>
          <p:cNvPr id="13" name="タイトル 1"/>
          <p:cNvSpPr txBox="1">
            <a:spLocks/>
          </p:cNvSpPr>
          <p:nvPr/>
        </p:nvSpPr>
        <p:spPr>
          <a:xfrm>
            <a:off x="549001" y="5265725"/>
            <a:ext cx="5760000" cy="39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延べ宿泊者数（性別）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463530" y="5661724"/>
            <a:ext cx="84547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RESAS</a:t>
            </a:r>
            <a:endParaRPr kumimoji="1"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99" y="1305431"/>
            <a:ext cx="3470175" cy="3492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74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17296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8679" y="653539"/>
            <a:ext cx="5760640" cy="394615"/>
          </a:xfrm>
        </p:spPr>
        <p:txBody>
          <a:bodyPr/>
          <a:lstStyle/>
          <a:p>
            <a:r>
              <a:rPr kumimoji="1" lang="ja-JP" altLang="en-US" dirty="0"/>
              <a:t>延べ宿泊者数（参加形態別）</a:t>
            </a: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64" y="5787177"/>
            <a:ext cx="3766873" cy="3492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454481" y="1066811"/>
            <a:ext cx="84547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RESAS</a:t>
            </a:r>
            <a:endParaRPr kumimoji="1"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549320" y="5277147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延べ宿泊者数（宿泊日数別</a:t>
            </a:r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54480" y="5671762"/>
            <a:ext cx="84547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RESAS</a:t>
            </a:r>
            <a:endParaRPr kumimoji="1"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60" y="1353000"/>
            <a:ext cx="3701083" cy="3384000"/>
          </a:xfrm>
          <a:prstGeom prst="rect">
            <a:avLst/>
          </a:prstGeom>
        </p:spPr>
      </p:pic>
      <p:sp>
        <p:nvSpPr>
          <p:cNvPr id="9" name="スライド番号プレースホルダー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75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52000" y="207300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観光</a:t>
            </a:r>
          </a:p>
        </p:txBody>
      </p:sp>
    </p:spTree>
    <p:extLst>
      <p:ext uri="{BB962C8B-B14F-4D97-AF65-F5344CB8AC3E}">
        <p14:creationId xmlns:p14="http://schemas.microsoft.com/office/powerpoint/2010/main" val="39921125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1600" dirty="0"/>
              <a:t>固定価格買取制度</a:t>
            </a:r>
            <a:r>
              <a:rPr lang="en-US" altLang="ja-JP" sz="1600" dirty="0"/>
              <a:t>(FIT)</a:t>
            </a:r>
            <a:r>
              <a:rPr lang="ja-JP" altLang="en-US" sz="1600" dirty="0"/>
              <a:t>による太陽光発電設備の導入量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/>
              <a:pPr/>
              <a:t>76</a:t>
            </a:fld>
            <a:endParaRPr kumimoji="1" lang="ja-JP" altLang="en-US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8997893"/>
              </p:ext>
            </p:extLst>
          </p:nvPr>
        </p:nvGraphicFramePr>
        <p:xfrm>
          <a:off x="548680" y="1363084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3141147" y="968469"/>
            <a:ext cx="3167534" cy="3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出典：経済産業省　資源エネルギー庁　公表資料</a:t>
            </a:r>
            <a:endParaRPr kumimoji="1"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  <a:hlinkClick r:id="rId3"/>
              </a:rPr>
              <a:t>https://www.fit-portal.go.jp/PublicInfoSummary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548680" y="5264279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j-cs"/>
              </a:defRPr>
            </a:lvl1pPr>
          </a:lstStyle>
          <a:p>
            <a:r>
              <a:rPr lang="ja-JP" altLang="en-US" sz="1800" dirty="0"/>
              <a:t>木質バイオマス利用機器導入数（累計）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27348" y="5692830"/>
            <a:ext cx="138133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出典：企画財政課調べ</a:t>
            </a:r>
          </a:p>
        </p:txBody>
      </p:sp>
      <p:graphicFrame>
        <p:nvGraphicFramePr>
          <p:cNvPr id="11" name="グラフ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090176"/>
              </p:ext>
            </p:extLst>
          </p:nvPr>
        </p:nvGraphicFramePr>
        <p:xfrm>
          <a:off x="547601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603893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職員数（部門別）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39788" y="1031903"/>
            <a:ext cx="1976733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出典：地方公共団体定員管理調査</a:t>
            </a: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548680" y="5275123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職員数（職種別）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39788" y="5677814"/>
            <a:ext cx="1976733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出典：地方公共団体定員管理調査</a:t>
            </a:r>
          </a:p>
        </p:txBody>
      </p:sp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4661848"/>
              </p:ext>
            </p:extLst>
          </p:nvPr>
        </p:nvGraphicFramePr>
        <p:xfrm>
          <a:off x="556520" y="6048961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コンテンツ プレースホルダー 1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55490785"/>
              </p:ext>
            </p:extLst>
          </p:nvPr>
        </p:nvGraphicFramePr>
        <p:xfrm>
          <a:off x="548680" y="1360544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3046568" y="4600544"/>
            <a:ext cx="3366001" cy="222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※</a:t>
            </a:r>
            <a:r>
              <a:rPr kumimoji="1" lang="ja-JP" altLang="en-US" sz="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「平均」は類似団体平均（単純値）で、公営企業等は公表値なし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77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91358" y="2793000"/>
            <a:ext cx="43088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人事</a:t>
            </a:r>
            <a:endParaRPr kumimoji="1" lang="en-US" altLang="ja-JP" sz="800" dirty="0">
              <a:solidFill>
                <a:schemeClr val="bg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エネルギー</a:t>
            </a:r>
            <a:endParaRPr kumimoji="1" lang="en-US" altLang="ja-JP" sz="800" dirty="0">
              <a:solidFill>
                <a:schemeClr val="bg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12605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ラスパイレス指数等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51029" y="1027135"/>
            <a:ext cx="1857652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出典：地方公務員給与実態調査</a:t>
            </a:r>
          </a:p>
        </p:txBody>
      </p:sp>
      <p:graphicFrame>
        <p:nvGraphicFramePr>
          <p:cNvPr id="10" name="コンテンツ プレースホルダー 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4687186"/>
              </p:ext>
            </p:extLst>
          </p:nvPr>
        </p:nvGraphicFramePr>
        <p:xfrm>
          <a:off x="548680" y="1353000"/>
          <a:ext cx="5760000" cy="2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スライド番号プレースホルダー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78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80" y="3991800"/>
            <a:ext cx="5760000" cy="59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545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グラフ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6430149"/>
              </p:ext>
            </p:extLst>
          </p:nvPr>
        </p:nvGraphicFramePr>
        <p:xfrm>
          <a:off x="547863" y="134902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タイトル 1"/>
          <p:cNvSpPr txBox="1">
            <a:spLocks/>
          </p:cNvSpPr>
          <p:nvPr/>
        </p:nvSpPr>
        <p:spPr>
          <a:xfrm>
            <a:off x="547863" y="638261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決算額の推移（歳入）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08590" y="990592"/>
            <a:ext cx="150041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出典：地方財政状況調査</a:t>
            </a:r>
          </a:p>
        </p:txBody>
      </p:sp>
      <p:graphicFrame>
        <p:nvGraphicFramePr>
          <p:cNvPr id="14" name="グラフ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9123714"/>
              </p:ext>
            </p:extLst>
          </p:nvPr>
        </p:nvGraphicFramePr>
        <p:xfrm>
          <a:off x="549001" y="6023194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タイトル 1"/>
          <p:cNvSpPr txBox="1">
            <a:spLocks/>
          </p:cNvSpPr>
          <p:nvPr/>
        </p:nvSpPr>
        <p:spPr>
          <a:xfrm>
            <a:off x="547864" y="5275044"/>
            <a:ext cx="5915025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決算額の推移（歳入－臨時経常等別）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08590" y="5669658"/>
            <a:ext cx="150041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出典：地方財政状況調査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79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52000" y="351300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財政</a:t>
            </a:r>
            <a:endParaRPr kumimoji="1" lang="en-US" altLang="ja-JP" sz="800" dirty="0">
              <a:solidFill>
                <a:schemeClr val="bg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744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コンテンツ プレースホルダー 1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84563001"/>
              </p:ext>
            </p:extLst>
          </p:nvPr>
        </p:nvGraphicFramePr>
        <p:xfrm>
          <a:off x="536267" y="1360803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5731" y="633938"/>
            <a:ext cx="5785465" cy="360000"/>
          </a:xfrm>
        </p:spPr>
        <p:txBody>
          <a:bodyPr>
            <a:noAutofit/>
          </a:bodyPr>
          <a:lstStyle/>
          <a:p>
            <a:r>
              <a:rPr lang="ja-JP" altLang="en-US" dirty="0"/>
              <a:t>人口・世帯数推移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73277" y="992002"/>
            <a:ext cx="3048455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出典：国勢調査、国立社会保障・人口問題研究所推計</a:t>
            </a:r>
          </a:p>
        </p:txBody>
      </p:sp>
      <p:sp>
        <p:nvSpPr>
          <p:cNvPr id="7" name="右矢印 6"/>
          <p:cNvSpPr/>
          <p:nvPr/>
        </p:nvSpPr>
        <p:spPr>
          <a:xfrm>
            <a:off x="4781353" y="2153082"/>
            <a:ext cx="458412" cy="199385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46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8" name="右矢印 7"/>
          <p:cNvSpPr/>
          <p:nvPr/>
        </p:nvSpPr>
        <p:spPr>
          <a:xfrm flipH="1">
            <a:off x="4258572" y="2153082"/>
            <a:ext cx="458585" cy="199385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46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231268" y="2029466"/>
            <a:ext cx="1100169" cy="194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623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国勢調査　　社人研推計</a:t>
            </a:r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4749929" y="1929001"/>
            <a:ext cx="0" cy="18529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タイトル 1"/>
          <p:cNvSpPr txBox="1">
            <a:spLocks/>
          </p:cNvSpPr>
          <p:nvPr/>
        </p:nvSpPr>
        <p:spPr>
          <a:xfrm>
            <a:off x="540854" y="5253865"/>
            <a:ext cx="5753590" cy="39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人口・世帯数推移（世田米）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154199" y="5646424"/>
            <a:ext cx="3167534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出典：国勢調査、内閣府提供ワークシートによる推計値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8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aphicFrame>
        <p:nvGraphicFramePr>
          <p:cNvPr id="17" name="グラフ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1073119"/>
              </p:ext>
            </p:extLst>
          </p:nvPr>
        </p:nvGraphicFramePr>
        <p:xfrm>
          <a:off x="552205" y="6025081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032079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"/>
          <p:cNvSpPr>
            <a:spLocks noGrp="1"/>
          </p:cNvSpPr>
          <p:nvPr>
            <p:ph type="title"/>
          </p:nvPr>
        </p:nvSpPr>
        <p:spPr>
          <a:xfrm>
            <a:off x="549001" y="619907"/>
            <a:ext cx="5760000" cy="394615"/>
          </a:xfrm>
        </p:spPr>
        <p:txBody>
          <a:bodyPr/>
          <a:lstStyle/>
          <a:p>
            <a:r>
              <a:rPr kumimoji="1" lang="ja-JP" altLang="en-US" dirty="0"/>
              <a:t>決算額の推移</a:t>
            </a:r>
            <a:r>
              <a:rPr lang="ja-JP" altLang="en-US" dirty="0"/>
              <a:t>（歳出－性質別）</a:t>
            </a:r>
            <a:endParaRPr lang="ja-JP" altLang="en-US" sz="2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808590" y="998404"/>
            <a:ext cx="150041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出典：地方財政状況調査</a:t>
            </a:r>
          </a:p>
        </p:txBody>
      </p:sp>
      <p:graphicFrame>
        <p:nvGraphicFramePr>
          <p:cNvPr id="17" name="コンテンツ プレースホルダー 1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73220661"/>
              </p:ext>
            </p:extLst>
          </p:nvPr>
        </p:nvGraphicFramePr>
        <p:xfrm>
          <a:off x="549001" y="135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タイトル 1"/>
          <p:cNvSpPr txBox="1">
            <a:spLocks/>
          </p:cNvSpPr>
          <p:nvPr/>
        </p:nvSpPr>
        <p:spPr>
          <a:xfrm>
            <a:off x="549001" y="5286844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決算額の推移（歳出－性質別－経常）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808590" y="5681458"/>
            <a:ext cx="150041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出典：地方財政状況調査</a:t>
            </a:r>
          </a:p>
        </p:txBody>
      </p:sp>
      <p:graphicFrame>
        <p:nvGraphicFramePr>
          <p:cNvPr id="21" name="グラフ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2233029"/>
              </p:ext>
            </p:extLst>
          </p:nvPr>
        </p:nvGraphicFramePr>
        <p:xfrm>
          <a:off x="549001" y="6033000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80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44136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地方債・積立金現在高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08910" y="1004089"/>
            <a:ext cx="150041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出典：地方財政状況調査</a:t>
            </a:r>
          </a:p>
        </p:txBody>
      </p:sp>
      <p:graphicFrame>
        <p:nvGraphicFramePr>
          <p:cNvPr id="8" name="コンテンツ プレースホルダー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5423960"/>
              </p:ext>
            </p:extLst>
          </p:nvPr>
        </p:nvGraphicFramePr>
        <p:xfrm>
          <a:off x="539081" y="1342042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グラフ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0576607"/>
              </p:ext>
            </p:extLst>
          </p:nvPr>
        </p:nvGraphicFramePr>
        <p:xfrm>
          <a:off x="539081" y="6023889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タイトル 1"/>
          <p:cNvSpPr txBox="1">
            <a:spLocks/>
          </p:cNvSpPr>
          <p:nvPr/>
        </p:nvSpPr>
        <p:spPr>
          <a:xfrm>
            <a:off x="545300" y="5262815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地方債償還見込額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816537" y="5657430"/>
            <a:ext cx="1500410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出典：起債管理システム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81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52000" y="3502248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財政</a:t>
            </a:r>
            <a:endParaRPr kumimoji="1" lang="ja-JP" altLang="en-US" sz="800" dirty="0">
              <a:solidFill>
                <a:schemeClr val="bg1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66057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7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1819056"/>
            <a:ext cx="5760000" cy="197862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Facebook</a:t>
            </a:r>
            <a:r>
              <a:rPr lang="ja-JP" altLang="en-US" dirty="0"/>
              <a:t> </a:t>
            </a:r>
            <a:r>
              <a:rPr kumimoji="1" lang="ja-JP" altLang="en-US" dirty="0"/>
              <a:t>フォロワー数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20407" y="1027135"/>
            <a:ext cx="2988914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Facebook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インサイトデータ（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R2.1.20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現在）</a:t>
            </a:r>
          </a:p>
        </p:txBody>
      </p:sp>
      <p:sp>
        <p:nvSpPr>
          <p:cNvPr id="10" name="強調線吹き出し 1 9"/>
          <p:cNvSpPr/>
          <p:nvPr/>
        </p:nvSpPr>
        <p:spPr>
          <a:xfrm rot="16200000" flipV="1">
            <a:off x="874776" y="2576720"/>
            <a:ext cx="268224" cy="646176"/>
          </a:xfrm>
          <a:prstGeom prst="accentCallout1">
            <a:avLst>
              <a:gd name="adj1" fmla="val 47051"/>
              <a:gd name="adj2" fmla="val -5492"/>
              <a:gd name="adj3" fmla="val 46275"/>
              <a:gd name="adj4" fmla="val -8193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1" lang="en-US" altLang="ja-JP" sz="800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2018/01/22</a:t>
            </a:r>
          </a:p>
          <a:p>
            <a:pPr algn="ctr"/>
            <a:r>
              <a:rPr kumimoji="1" lang="en-US" altLang="ja-JP" sz="1100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467</a:t>
            </a:r>
            <a:endParaRPr kumimoji="1" lang="ja-JP" altLang="en-US" sz="800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強調線吹き出し 1 10"/>
          <p:cNvSpPr/>
          <p:nvPr/>
        </p:nvSpPr>
        <p:spPr>
          <a:xfrm rot="16200000" flipV="1">
            <a:off x="1182624" y="2171927"/>
            <a:ext cx="268224" cy="646176"/>
          </a:xfrm>
          <a:prstGeom prst="accentCallout1">
            <a:avLst>
              <a:gd name="adj1" fmla="val 18750"/>
              <a:gd name="adj2" fmla="val -8333"/>
              <a:gd name="adj3" fmla="val 8538"/>
              <a:gd name="adj4" fmla="val -2126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1" lang="en-US" altLang="ja-JP" sz="800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2018/04/12</a:t>
            </a:r>
          </a:p>
          <a:p>
            <a:pPr algn="ctr"/>
            <a:r>
              <a:rPr kumimoji="1" lang="en-US" altLang="ja-JP" sz="1100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489</a:t>
            </a:r>
            <a:endParaRPr kumimoji="1" lang="ja-JP" altLang="en-US" sz="800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2" name="強調線吹き出し 1 11"/>
          <p:cNvSpPr/>
          <p:nvPr/>
        </p:nvSpPr>
        <p:spPr>
          <a:xfrm rot="16200000" flipV="1">
            <a:off x="1729741" y="1672268"/>
            <a:ext cx="268224" cy="646176"/>
          </a:xfrm>
          <a:prstGeom prst="accentCallout1">
            <a:avLst>
              <a:gd name="adj1" fmla="val 39976"/>
              <a:gd name="adj2" fmla="val -8333"/>
              <a:gd name="adj3" fmla="val 81652"/>
              <a:gd name="adj4" fmla="val -2665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1" lang="en-US" altLang="ja-JP" sz="800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2018/04/20</a:t>
            </a:r>
          </a:p>
          <a:p>
            <a:pPr algn="ctr"/>
            <a:r>
              <a:rPr kumimoji="1" lang="en-US" altLang="ja-JP" sz="1100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637</a:t>
            </a:r>
            <a:endParaRPr kumimoji="1" lang="ja-JP" altLang="en-US" sz="800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3" name="強調線吹き出し 1 12"/>
          <p:cNvSpPr/>
          <p:nvPr/>
        </p:nvSpPr>
        <p:spPr>
          <a:xfrm rot="16200000" flipV="1">
            <a:off x="2523364" y="1687947"/>
            <a:ext cx="268224" cy="646176"/>
          </a:xfrm>
          <a:prstGeom prst="accentCallout1">
            <a:avLst>
              <a:gd name="adj1" fmla="val 82429"/>
              <a:gd name="adj2" fmla="val 190"/>
              <a:gd name="adj3" fmla="val 175992"/>
              <a:gd name="adj4" fmla="val -18704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1" lang="en-US" altLang="ja-JP" sz="800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2018/05/22</a:t>
            </a:r>
          </a:p>
          <a:p>
            <a:pPr algn="ctr"/>
            <a:r>
              <a:rPr kumimoji="1" lang="en-US" altLang="ja-JP" sz="1100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720</a:t>
            </a:r>
            <a:endParaRPr kumimoji="1" lang="ja-JP" altLang="en-US" sz="800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4" name="強調線吹き出し 1 13"/>
          <p:cNvSpPr/>
          <p:nvPr/>
        </p:nvSpPr>
        <p:spPr>
          <a:xfrm rot="16200000" flipV="1">
            <a:off x="5805720" y="1373473"/>
            <a:ext cx="268224" cy="646176"/>
          </a:xfrm>
          <a:prstGeom prst="accentCallout1">
            <a:avLst>
              <a:gd name="adj1" fmla="val 18750"/>
              <a:gd name="adj2" fmla="val -8333"/>
              <a:gd name="adj3" fmla="val 41558"/>
              <a:gd name="adj4" fmla="val -18136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1" lang="en-US" altLang="ja-JP" sz="800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2020/01/19</a:t>
            </a:r>
          </a:p>
          <a:p>
            <a:pPr algn="ctr"/>
            <a:r>
              <a:rPr kumimoji="1" lang="en-US" altLang="ja-JP" sz="1100" dirty="0">
                <a:solidFill>
                  <a:sysClr val="windowText" lastClr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864</a:t>
            </a:r>
            <a:endParaRPr kumimoji="1" lang="ja-JP" altLang="en-US" sz="800" dirty="0">
              <a:solidFill>
                <a:sysClr val="windowText" lastClr="00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549321" y="4565152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Facebook</a:t>
            </a:r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フォロワー属性</a:t>
            </a: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82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91" y="5200723"/>
            <a:ext cx="4731018" cy="406800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3337035" y="4959766"/>
            <a:ext cx="2988914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Facebook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インサイトデータ（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R2.1.20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現在）</a:t>
            </a:r>
          </a:p>
        </p:txBody>
      </p:sp>
    </p:spTree>
    <p:extLst>
      <p:ext uri="{BB962C8B-B14F-4D97-AF65-F5344CB8AC3E}">
        <p14:creationId xmlns:p14="http://schemas.microsoft.com/office/powerpoint/2010/main" val="36870607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Facebook</a:t>
            </a:r>
            <a:r>
              <a:rPr lang="ja-JP" altLang="en-US" dirty="0"/>
              <a:t> 投稿記事</a:t>
            </a:r>
            <a:endParaRPr kumimoji="1" lang="ja-JP" altLang="en-US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33087360"/>
              </p:ext>
            </p:extLst>
          </p:nvPr>
        </p:nvGraphicFramePr>
        <p:xfrm>
          <a:off x="548681" y="1350191"/>
          <a:ext cx="5760001" cy="1950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147">
                  <a:extLst>
                    <a:ext uri="{9D8B030D-6E8A-4147-A177-3AD203B41FA5}">
                      <a16:colId xmlns:a16="http://schemas.microsoft.com/office/drawing/2014/main" val="2773933539"/>
                    </a:ext>
                  </a:extLst>
                </a:gridCol>
                <a:gridCol w="1420740">
                  <a:extLst>
                    <a:ext uri="{9D8B030D-6E8A-4147-A177-3AD203B41FA5}">
                      <a16:colId xmlns:a16="http://schemas.microsoft.com/office/drawing/2014/main" val="3258975724"/>
                    </a:ext>
                  </a:extLst>
                </a:gridCol>
                <a:gridCol w="629113">
                  <a:extLst>
                    <a:ext uri="{9D8B030D-6E8A-4147-A177-3AD203B41FA5}">
                      <a16:colId xmlns:a16="http://schemas.microsoft.com/office/drawing/2014/main" val="3646033814"/>
                    </a:ext>
                  </a:extLst>
                </a:gridCol>
                <a:gridCol w="872768">
                  <a:extLst>
                    <a:ext uri="{9D8B030D-6E8A-4147-A177-3AD203B41FA5}">
                      <a16:colId xmlns:a16="http://schemas.microsoft.com/office/drawing/2014/main" val="309153333"/>
                    </a:ext>
                  </a:extLst>
                </a:gridCol>
                <a:gridCol w="1362995">
                  <a:extLst>
                    <a:ext uri="{9D8B030D-6E8A-4147-A177-3AD203B41FA5}">
                      <a16:colId xmlns:a16="http://schemas.microsoft.com/office/drawing/2014/main" val="141338674"/>
                    </a:ext>
                  </a:extLst>
                </a:gridCol>
                <a:gridCol w="644238">
                  <a:extLst>
                    <a:ext uri="{9D8B030D-6E8A-4147-A177-3AD203B41FA5}">
                      <a16:colId xmlns:a16="http://schemas.microsoft.com/office/drawing/2014/main" val="669189905"/>
                    </a:ext>
                  </a:extLst>
                </a:gridCol>
              </a:tblGrid>
              <a:tr h="243883">
                <a:tc gridSpan="3"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上位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下位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173393"/>
                  </a:ext>
                </a:extLst>
              </a:tr>
              <a:tr h="24388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投稿日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内容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リーチ数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投稿日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内容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リーチ数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0793483"/>
                  </a:ext>
                </a:extLst>
              </a:tr>
              <a:tr h="243883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2018/5/2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迷い犬を保護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4,616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2018/11/19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各税等の納期限案内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212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3894165"/>
                  </a:ext>
                </a:extLst>
              </a:tr>
              <a:tr h="374468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2017/10/18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空き家バンク登録物件の値下げ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2,685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2018/2/15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手話奉仕員養成講座受講者募集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212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2219255"/>
                  </a:ext>
                </a:extLst>
              </a:tr>
              <a:tr h="243883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2018/10/23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住田産業まつり開催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2,354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2017/12/3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行政相談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209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4453139"/>
                  </a:ext>
                </a:extLst>
              </a:tr>
              <a:tr h="374468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2018/2/15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すみた大好き大使情報交換会を開催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1,673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2017/12/24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コミュニティバス年末年始の運行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193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9233268"/>
                  </a:ext>
                </a:extLst>
              </a:tr>
              <a:tr h="243883">
                <a:tc>
                  <a:txBody>
                    <a:bodyPr/>
                    <a:lstStyle/>
                    <a:p>
                      <a:r>
                        <a:rPr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2018/7/1</a:t>
                      </a:r>
                      <a:endParaRPr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鮎釣り解禁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1,514</a:t>
                      </a:r>
                      <a:endParaRPr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2019/6/28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休日当番医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88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0337991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3319768" y="936850"/>
            <a:ext cx="2988914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Facebook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インサイトデータ（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R2.1.20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現在）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8681" y="1081158"/>
            <a:ext cx="991012" cy="269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○ リーチ数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71483" y="3602706"/>
            <a:ext cx="4484032" cy="269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○ エンゲージメント数（いいね、コメント、シェア、クリック）</a:t>
            </a:r>
          </a:p>
        </p:txBody>
      </p:sp>
      <p:graphicFrame>
        <p:nvGraphicFramePr>
          <p:cNvPr id="13" name="コンテンツ プレースホルダー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0508241"/>
              </p:ext>
            </p:extLst>
          </p:nvPr>
        </p:nvGraphicFramePr>
        <p:xfrm>
          <a:off x="548681" y="3859601"/>
          <a:ext cx="5760000" cy="2529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147">
                  <a:extLst>
                    <a:ext uri="{9D8B030D-6E8A-4147-A177-3AD203B41FA5}">
                      <a16:colId xmlns:a16="http://schemas.microsoft.com/office/drawing/2014/main" val="2773933539"/>
                    </a:ext>
                  </a:extLst>
                </a:gridCol>
                <a:gridCol w="1419130">
                  <a:extLst>
                    <a:ext uri="{9D8B030D-6E8A-4147-A177-3AD203B41FA5}">
                      <a16:colId xmlns:a16="http://schemas.microsoft.com/office/drawing/2014/main" val="3258975724"/>
                    </a:ext>
                  </a:extLst>
                </a:gridCol>
                <a:gridCol w="630723">
                  <a:extLst>
                    <a:ext uri="{9D8B030D-6E8A-4147-A177-3AD203B41FA5}">
                      <a16:colId xmlns:a16="http://schemas.microsoft.com/office/drawing/2014/main" val="3646033814"/>
                    </a:ext>
                  </a:extLst>
                </a:gridCol>
                <a:gridCol w="936319">
                  <a:extLst>
                    <a:ext uri="{9D8B030D-6E8A-4147-A177-3AD203B41FA5}">
                      <a16:colId xmlns:a16="http://schemas.microsoft.com/office/drawing/2014/main" val="309153333"/>
                    </a:ext>
                  </a:extLst>
                </a:gridCol>
                <a:gridCol w="1299443">
                  <a:extLst>
                    <a:ext uri="{9D8B030D-6E8A-4147-A177-3AD203B41FA5}">
                      <a16:colId xmlns:a16="http://schemas.microsoft.com/office/drawing/2014/main" val="141338674"/>
                    </a:ext>
                  </a:extLst>
                </a:gridCol>
                <a:gridCol w="644238">
                  <a:extLst>
                    <a:ext uri="{9D8B030D-6E8A-4147-A177-3AD203B41FA5}">
                      <a16:colId xmlns:a16="http://schemas.microsoft.com/office/drawing/2014/main" val="669189905"/>
                    </a:ext>
                  </a:extLst>
                </a:gridCol>
              </a:tblGrid>
              <a:tr h="243883">
                <a:tc gridSpan="3"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上位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下位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173393"/>
                  </a:ext>
                </a:extLst>
              </a:tr>
              <a:tr h="4216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投稿日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内容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エンゲージメント数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投稿日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内容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エンゲージメント数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0793483"/>
                  </a:ext>
                </a:extLst>
              </a:tr>
              <a:tr h="657497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2018/5/2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迷い犬を保護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579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2019/8/13</a:t>
                      </a:r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 他</a:t>
                      </a:r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</a:t>
                      </a:r>
                    </a:p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2018/1/24</a:t>
                      </a:r>
                    </a:p>
                    <a:p>
                      <a:endParaRPr kumimoji="1" lang="en-US" altLang="ja-JP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行政相談</a:t>
                      </a:r>
                      <a:endParaRPr kumimoji="1" lang="en-US" altLang="ja-JP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ゴシック" panose="020B0400000000000000" pitchFamily="49" charset="-128"/>
                        <a:ea typeface="BIZ UDゴシック" panose="020B0400000000000000" pitchFamily="49" charset="-128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教育振興基本計画意見募集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7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3894165"/>
                  </a:ext>
                </a:extLst>
              </a:tr>
              <a:tr h="374468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2018/10/23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住田産業まつり開催のお知らせ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392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2018/8/9</a:t>
                      </a:r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 他</a:t>
                      </a:r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</a:t>
                      </a:r>
                    </a:p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2017/12/3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休日当番医</a:t>
                      </a:r>
                      <a:endParaRPr kumimoji="1" lang="en-US" altLang="ja-JP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ゴシック" panose="020B0400000000000000" pitchFamily="49" charset="-128"/>
                        <a:ea typeface="BIZ UDゴシック" panose="020B0400000000000000" pitchFamily="49" charset="-128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行政相談お知らせ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6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2219255"/>
                  </a:ext>
                </a:extLst>
              </a:tr>
              <a:tr h="243883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2018/7/1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鮎釣り解禁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363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2019/5/31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休日当番医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5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4453139"/>
                  </a:ext>
                </a:extLst>
              </a:tr>
              <a:tr h="374468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2019/8/21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More trees </a:t>
                      </a:r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坂本龍一代表が来庁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256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2019/8/23</a:t>
                      </a:r>
                      <a:endParaRPr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休日当番医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4</a:t>
                      </a:r>
                      <a:endParaRPr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9233268"/>
                  </a:ext>
                </a:extLst>
              </a:tr>
              <a:tr h="515982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2019/4/25</a:t>
                      </a:r>
                    </a:p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2019/5/17</a:t>
                      </a:r>
                    </a:p>
                    <a:p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観光ワラビ園開園</a:t>
                      </a:r>
                      <a:endParaRPr kumimoji="1" lang="en-US" altLang="ja-JP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  <a:p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地域おこし協力隊募集延長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2019/6/28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休日当番医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0337991"/>
                  </a:ext>
                </a:extLst>
              </a:tr>
            </a:tbl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548920" y="6696781"/>
            <a:ext cx="4192947" cy="269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○ エンゲージメント率（エンゲージメント数 </a:t>
            </a:r>
            <a:r>
              <a:rPr kumimoji="1" lang="en-US" altLang="ja-JP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÷</a:t>
            </a:r>
            <a:r>
              <a:rPr kumimoji="1"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リーチ数）</a:t>
            </a:r>
          </a:p>
        </p:txBody>
      </p:sp>
      <p:graphicFrame>
        <p:nvGraphicFramePr>
          <p:cNvPr id="15" name="コンテンツ プレースホルダー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7235354"/>
              </p:ext>
            </p:extLst>
          </p:nvPr>
        </p:nvGraphicFramePr>
        <p:xfrm>
          <a:off x="548681" y="6958392"/>
          <a:ext cx="5760000" cy="2270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147">
                  <a:extLst>
                    <a:ext uri="{9D8B030D-6E8A-4147-A177-3AD203B41FA5}">
                      <a16:colId xmlns:a16="http://schemas.microsoft.com/office/drawing/2014/main" val="2773933539"/>
                    </a:ext>
                  </a:extLst>
                </a:gridCol>
                <a:gridCol w="1419130">
                  <a:extLst>
                    <a:ext uri="{9D8B030D-6E8A-4147-A177-3AD203B41FA5}">
                      <a16:colId xmlns:a16="http://schemas.microsoft.com/office/drawing/2014/main" val="3258975724"/>
                    </a:ext>
                  </a:extLst>
                </a:gridCol>
                <a:gridCol w="630723">
                  <a:extLst>
                    <a:ext uri="{9D8B030D-6E8A-4147-A177-3AD203B41FA5}">
                      <a16:colId xmlns:a16="http://schemas.microsoft.com/office/drawing/2014/main" val="3646033814"/>
                    </a:ext>
                  </a:extLst>
                </a:gridCol>
                <a:gridCol w="1046262">
                  <a:extLst>
                    <a:ext uri="{9D8B030D-6E8A-4147-A177-3AD203B41FA5}">
                      <a16:colId xmlns:a16="http://schemas.microsoft.com/office/drawing/2014/main" val="309153333"/>
                    </a:ext>
                  </a:extLst>
                </a:gridCol>
                <a:gridCol w="1189500">
                  <a:extLst>
                    <a:ext uri="{9D8B030D-6E8A-4147-A177-3AD203B41FA5}">
                      <a16:colId xmlns:a16="http://schemas.microsoft.com/office/drawing/2014/main" val="141338674"/>
                    </a:ext>
                  </a:extLst>
                </a:gridCol>
                <a:gridCol w="644238">
                  <a:extLst>
                    <a:ext uri="{9D8B030D-6E8A-4147-A177-3AD203B41FA5}">
                      <a16:colId xmlns:a16="http://schemas.microsoft.com/office/drawing/2014/main" val="669189905"/>
                    </a:ext>
                  </a:extLst>
                </a:gridCol>
              </a:tblGrid>
              <a:tr h="243883">
                <a:tc gridSpan="3"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上位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下位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173393"/>
                  </a:ext>
                </a:extLst>
              </a:tr>
              <a:tr h="4216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投稿日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内容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エンゲージメント率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投稿日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内容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7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エンゲージメント率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0793483"/>
                  </a:ext>
                </a:extLst>
              </a:tr>
              <a:tr h="515982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2018/7/16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臨時職員募集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34.7%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2017/11/15</a:t>
                      </a:r>
                    </a:p>
                    <a:p>
                      <a:endParaRPr kumimoji="1" lang="en-US" altLang="ja-JP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2019/8/9</a:t>
                      </a:r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 他</a:t>
                      </a:r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交通死亡事故多発警報</a:t>
                      </a:r>
                      <a:endParaRPr kumimoji="1" lang="en-US" altLang="ja-JP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ゴシック" panose="020B0400000000000000" pitchFamily="49" charset="-128"/>
                        <a:ea typeface="BIZ UDゴシック" panose="020B0400000000000000" pitchFamily="49" charset="-128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休日当番医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2.4%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3894165"/>
                  </a:ext>
                </a:extLst>
              </a:tr>
              <a:tr h="243883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2018/7/28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住田町夏まつりの開催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33.8%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2018/10/11</a:t>
                      </a:r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 他</a:t>
                      </a:r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休日当番医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2.3%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2219255"/>
                  </a:ext>
                </a:extLst>
              </a:tr>
              <a:tr h="374468">
                <a:tc>
                  <a:txBody>
                    <a:bodyPr/>
                    <a:lstStyle/>
                    <a:p>
                      <a:r>
                        <a:rPr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2019/10/29</a:t>
                      </a:r>
                      <a:endParaRPr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世田米保育園ハロウィン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33.4%</a:t>
                      </a:r>
                      <a:endParaRPr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2019/5/31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  <a:cs typeface="+mn-cs"/>
                        </a:rPr>
                        <a:t>休日当番医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1.7%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4453139"/>
                  </a:ext>
                </a:extLst>
              </a:tr>
              <a:tr h="243883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2018/1/24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町営住宅入居者募集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31.5%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2019/8/23</a:t>
                      </a:r>
                      <a:endParaRPr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休日当番医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9233268"/>
                  </a:ext>
                </a:extLst>
              </a:tr>
              <a:tr h="374468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2018/7/29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住田町夏まつり開催中③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30.1%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2017/10/18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空き家バンク登録物件の値下げ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>
                          <a:latin typeface="BIZ UDゴシック" panose="020B0400000000000000" pitchFamily="49" charset="-128"/>
                          <a:ea typeface="BIZ UDゴシック" panose="020B0400000000000000" pitchFamily="49" charset="-128"/>
                        </a:rPr>
                        <a:t>1.0%</a:t>
                      </a:r>
                      <a:endParaRPr kumimoji="1" lang="ja-JP" altLang="en-US" sz="900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0337991"/>
                  </a:ext>
                </a:extLst>
              </a:tr>
            </a:tbl>
          </a:graphicData>
        </a:graphic>
      </p:graphicFrame>
      <p:sp>
        <p:nvSpPr>
          <p:cNvPr id="7" name="スライド番号プレースホルダー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83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552000" y="4232349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情報</a:t>
            </a:r>
          </a:p>
        </p:txBody>
      </p:sp>
    </p:spTree>
    <p:extLst>
      <p:ext uri="{BB962C8B-B14F-4D97-AF65-F5344CB8AC3E}">
        <p14:creationId xmlns:p14="http://schemas.microsoft.com/office/powerpoint/2010/main" val="37120871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69772" y="5266455"/>
            <a:ext cx="5760000" cy="394615"/>
          </a:xfrm>
        </p:spPr>
        <p:txBody>
          <a:bodyPr/>
          <a:lstStyle/>
          <a:p>
            <a:r>
              <a:rPr kumimoji="1" lang="ja-JP" altLang="en-US" dirty="0"/>
              <a:t>ドメイン分析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80339" y="5661070"/>
            <a:ext cx="2631673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 err="1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Ubersuggest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検索結果（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R2.1.21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現在）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62858" y="8791796"/>
            <a:ext cx="5727759" cy="523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※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月間オーガニックトラフィック　　そのドメインが広告以外の検索で見込める推定の月間アクセス数</a:t>
            </a:r>
            <a:endParaRPr kumimoji="1"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※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ドメインスコア　サイトの強みを様々な要素から分析した結果で、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100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で評価。点数が高いほど</a:t>
            </a:r>
            <a:b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　　　　　　　 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Google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の信頼性が高く、より上位に表示される</a:t>
            </a: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552013" y="641424"/>
            <a:ext cx="576000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キーワード分析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80339" y="1035504"/>
            <a:ext cx="2631673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</a:t>
            </a:r>
            <a:r>
              <a:rPr kumimoji="1" lang="en-US" altLang="ja-JP" sz="900" dirty="0" err="1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Ubersuggest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検索結果（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R2.1.21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現在）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61031" y="4254156"/>
            <a:ext cx="5727759" cy="523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※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検索ボリューム　　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ヶ月間に当該キーワードが検索された回数</a:t>
            </a:r>
            <a:endParaRPr kumimoji="1" lang="en-US" altLang="ja-JP" sz="9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※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クリック単価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(CPC)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Google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広告のクリック</a:t>
            </a:r>
            <a: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</a:t>
            </a: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回あたりの単価。一般的に、クリック単価が高いほど</a:t>
            </a:r>
            <a:br>
              <a:rPr kumimoji="1" lang="en-US" altLang="ja-JP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　　　　　　　　　　価値のあるキーワード</a:t>
            </a:r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84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aphicFrame>
        <p:nvGraphicFramePr>
          <p:cNvPr id="13" name="グラフ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0526837"/>
              </p:ext>
            </p:extLst>
          </p:nvPr>
        </p:nvGraphicFramePr>
        <p:xfrm>
          <a:off x="549001" y="1345273"/>
          <a:ext cx="576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グラフ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5606510"/>
              </p:ext>
            </p:extLst>
          </p:nvPr>
        </p:nvGraphicFramePr>
        <p:xfrm>
          <a:off x="549001" y="6104819"/>
          <a:ext cx="5760000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801086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/>
              <a:pPr/>
              <a:t>85</a:t>
            </a:fld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552000" y="4232349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情報</a:t>
            </a:r>
          </a:p>
        </p:txBody>
      </p:sp>
    </p:spTree>
    <p:extLst>
      <p:ext uri="{BB962C8B-B14F-4D97-AF65-F5344CB8AC3E}">
        <p14:creationId xmlns:p14="http://schemas.microsoft.com/office/powerpoint/2010/main" val="3879116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8679" y="661281"/>
            <a:ext cx="5760640" cy="394615"/>
          </a:xfrm>
        </p:spPr>
        <p:txBody>
          <a:bodyPr>
            <a:noAutofit/>
          </a:bodyPr>
          <a:lstStyle/>
          <a:p>
            <a:r>
              <a:rPr lang="ja-JP" altLang="en-US" dirty="0"/>
              <a:t>人口・世帯数推移（大股）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28834-A3A7-4D8D-8B9C-529C90FCEDB0}" type="slidenum">
              <a:rPr kumimoji="1" lang="ja-JP" altLang="en-US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pPr/>
              <a:t>9</a:t>
            </a:fld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aphicFrame>
        <p:nvGraphicFramePr>
          <p:cNvPr id="11" name="コンテンツ プレースホルダー 1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36498818"/>
              </p:ext>
            </p:extLst>
          </p:nvPr>
        </p:nvGraphicFramePr>
        <p:xfrm>
          <a:off x="540424" y="1353774"/>
          <a:ext cx="576064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グラフ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0956651"/>
              </p:ext>
            </p:extLst>
          </p:nvPr>
        </p:nvGraphicFramePr>
        <p:xfrm>
          <a:off x="540425" y="6020232"/>
          <a:ext cx="5760642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3141786" y="1061903"/>
            <a:ext cx="3167534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出典：国勢調査、内閣府提供ワークシートによる推計値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552000" y="633000"/>
            <a:ext cx="307777" cy="73385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rtlCol="0" anchor="ctr" anchorCtr="0">
            <a:spAutoFit/>
          </a:bodyPr>
          <a:lstStyle/>
          <a:p>
            <a:pPr algn="ctr"/>
            <a:r>
              <a:rPr kumimoji="1" lang="ja-JP" altLang="en-US" sz="800"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人口</a:t>
            </a: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548679" y="5259545"/>
            <a:ext cx="5760640" cy="39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800" kern="120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j-cs"/>
              </a:defRPr>
            </a:lvl1pPr>
          </a:lstStyle>
          <a:p>
            <a:r>
              <a:rPr lang="ja-JP" altLang="en-US" dirty="0"/>
              <a:t>人口・世帯数推移（下有住）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5911" y="5652128"/>
            <a:ext cx="3167534" cy="23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出典：国勢調査、内閣府提供ワークシートによる推計値</a:t>
            </a:r>
          </a:p>
        </p:txBody>
      </p:sp>
    </p:spTree>
    <p:extLst>
      <p:ext uri="{BB962C8B-B14F-4D97-AF65-F5344CB8AC3E}">
        <p14:creationId xmlns:p14="http://schemas.microsoft.com/office/powerpoint/2010/main" val="4188009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10312</TotalTime>
  <Words>4060</Words>
  <Application>Microsoft Office PowerPoint</Application>
  <PresentationFormat>A4 210 x 297 mm</PresentationFormat>
  <Paragraphs>1025</Paragraphs>
  <Slides>85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85</vt:i4>
      </vt:variant>
    </vt:vector>
  </HeadingPairs>
  <TitlesOfParts>
    <vt:vector size="92" baseType="lpstr">
      <vt:lpstr>BIZ UDゴシック</vt:lpstr>
      <vt:lpstr>BIZ UD明朝 Medium</vt:lpstr>
      <vt:lpstr>メイリオ</vt:lpstr>
      <vt:lpstr>游ゴシック</vt:lpstr>
      <vt:lpstr>Arial</vt:lpstr>
      <vt:lpstr>Calibri</vt:lpstr>
      <vt:lpstr>Office テーマ</vt:lpstr>
      <vt:lpstr>住田町総合計画 令和２年度－令和６年度   【資料編】</vt:lpstr>
      <vt:lpstr>付せんアンケート　町の強み</vt:lpstr>
      <vt:lpstr>PowerPoint プレゼンテーション</vt:lpstr>
      <vt:lpstr>付せんアンケート　町の弱み</vt:lpstr>
      <vt:lpstr>PowerPoint プレゼンテーション</vt:lpstr>
      <vt:lpstr>付せんアンケート　理想の町の姿</vt:lpstr>
      <vt:lpstr>PowerPoint プレゼンテーション</vt:lpstr>
      <vt:lpstr>人口・世帯数推移</vt:lpstr>
      <vt:lpstr>人口・世帯数推移（大股）</vt:lpstr>
      <vt:lpstr>人口・世帯数推移（上有住）</vt:lpstr>
      <vt:lpstr>人口増減率</vt:lpstr>
      <vt:lpstr>人口ピラミッド</vt:lpstr>
      <vt:lpstr>人口ピラミッド（推計）</vt:lpstr>
      <vt:lpstr>人口増減内訳</vt:lpstr>
      <vt:lpstr>社会増減</vt:lpstr>
      <vt:lpstr>社会増減－年齢，男女別</vt:lpstr>
      <vt:lpstr>社会増減－地域別</vt:lpstr>
      <vt:lpstr>昼間人口・夜間人口の地域別構成割合</vt:lpstr>
      <vt:lpstr>昼間人口・夜間人口の年齢階級別構成割合</vt:lpstr>
      <vt:lpstr>世帯人員別世帯数，1世帯当たり人員</vt:lpstr>
      <vt:lpstr>家族類型別世帯数</vt:lpstr>
      <vt:lpstr>単独世帯の配偶関係（男）</vt:lpstr>
      <vt:lpstr>外国人人口</vt:lpstr>
      <vt:lpstr>外国人人口</vt:lpstr>
      <vt:lpstr>婚姻・離婚数</vt:lpstr>
      <vt:lpstr>年齢階級別配偶関係（男）</vt:lpstr>
      <vt:lpstr>出生数</vt:lpstr>
      <vt:lpstr>保育所在所者数</vt:lpstr>
      <vt:lpstr>高等学校生徒数</vt:lpstr>
      <vt:lpstr>卒業後の進路（高等学校）</vt:lpstr>
      <vt:lpstr>国民健康保険 被保険者数</vt:lpstr>
      <vt:lpstr>後期高齢者医療保険　被保険者数・1人当たり医療費</vt:lpstr>
      <vt:lpstr>介護保険　要介護等認定者数</vt:lpstr>
      <vt:lpstr>死亡者数</vt:lpstr>
      <vt:lpstr>ごみの排出量</vt:lpstr>
      <vt:lpstr>町内の住宅戸数</vt:lpstr>
      <vt:lpstr>建築物着工件数</vt:lpstr>
      <vt:lpstr>公共交通　路線バス輸送人員</vt:lpstr>
      <vt:lpstr>年齢別免許人口，保有割合</vt:lpstr>
      <vt:lpstr>PowerPoint プレゼンテーション</vt:lpstr>
      <vt:lpstr>道路延長、面積</vt:lpstr>
      <vt:lpstr>地価</vt:lpstr>
      <vt:lpstr>救急出動件数</vt:lpstr>
      <vt:lpstr>PowerPoint プレゼンテーション</vt:lpstr>
      <vt:lpstr>刑法犯罪件数</vt:lpstr>
      <vt:lpstr>就業状態</vt:lpstr>
      <vt:lpstr>就業状態（年齢別）男</vt:lpstr>
      <vt:lpstr>産業分類別15歳以上人口</vt:lpstr>
      <vt:lpstr>市町村内総生産</vt:lpstr>
      <vt:lpstr>個人住民税　納税義務者数</vt:lpstr>
      <vt:lpstr>年齢別　町民税課税額（令和元年度）（男）</vt:lpstr>
      <vt:lpstr>PowerPoint プレゼンテーション</vt:lpstr>
      <vt:lpstr>企業数</vt:lpstr>
      <vt:lpstr>売上高（企業単位）</vt:lpstr>
      <vt:lpstr>事業所数（事業所単位）</vt:lpstr>
      <vt:lpstr>農林業センサス　用語解説</vt:lpstr>
      <vt:lpstr>総農家数及び土地持ち非農家数</vt:lpstr>
      <vt:lpstr>農産物販売金額規模別販売農家数</vt:lpstr>
      <vt:lpstr>年齢別農業経営者数（販売農家）</vt:lpstr>
      <vt:lpstr>経営耕地面積規模別農業経営体数</vt:lpstr>
      <vt:lpstr>耕作放棄地面積・保有農家数</vt:lpstr>
      <vt:lpstr>販売目的で家畜等を飼養している経営体数と飼養頭羽数</vt:lpstr>
      <vt:lpstr>販売目的で家畜等を飼養している経営体数と飼養頭羽数</vt:lpstr>
      <vt:lpstr>農業産出額（推計）</vt:lpstr>
      <vt:lpstr>耕地面積</vt:lpstr>
      <vt:lpstr>作況－大豆</vt:lpstr>
      <vt:lpstr>林家数及び保有山林面積</vt:lpstr>
      <vt:lpstr>素材生産量</vt:lpstr>
      <vt:lpstr>小売業の事業所数等</vt:lpstr>
      <vt:lpstr>製造業の事業所数等</vt:lpstr>
      <vt:lpstr>観光地点等入込客数</vt:lpstr>
      <vt:lpstr>目的地検索回数</vt:lpstr>
      <vt:lpstr>目的地検索回数</vt:lpstr>
      <vt:lpstr>PowerPoint プレゼンテーション</vt:lpstr>
      <vt:lpstr>延べ宿泊者数（参加形態別）</vt:lpstr>
      <vt:lpstr>固定価格買取制度(FIT)による太陽光発電設備の導入量</vt:lpstr>
      <vt:lpstr>職員数（部門別）</vt:lpstr>
      <vt:lpstr>ラスパイレス指数等</vt:lpstr>
      <vt:lpstr>PowerPoint プレゼンテーション</vt:lpstr>
      <vt:lpstr>決算額の推移（歳出－性質別）</vt:lpstr>
      <vt:lpstr>地方債・積立金現在高</vt:lpstr>
      <vt:lpstr>Facebook フォロワー数</vt:lpstr>
      <vt:lpstr>Facebook 投稿記事</vt:lpstr>
      <vt:lpstr>ドメイン分析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高萩 政之</dc:creator>
  <cp:lastModifiedBy>高萩 政之</cp:lastModifiedBy>
  <cp:revision>335</cp:revision>
  <cp:lastPrinted>2020-01-20T02:08:41Z</cp:lastPrinted>
  <dcterms:created xsi:type="dcterms:W3CDTF">2019-08-29T06:37:02Z</dcterms:created>
  <dcterms:modified xsi:type="dcterms:W3CDTF">2020-02-27T18:39:02Z</dcterms:modified>
</cp:coreProperties>
</file>